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  <p:sldMasterId id="2147483666" r:id="rId2"/>
    <p:sldMasterId id="2147483693" r:id="rId3"/>
    <p:sldMasterId id="2147483728" r:id="rId4"/>
  </p:sldMasterIdLst>
  <p:notesMasterIdLst>
    <p:notesMasterId r:id="rId35"/>
  </p:notesMasterIdLst>
  <p:sldIdLst>
    <p:sldId id="256" r:id="rId5"/>
    <p:sldId id="285" r:id="rId6"/>
    <p:sldId id="259" r:id="rId7"/>
    <p:sldId id="260" r:id="rId8"/>
    <p:sldId id="287" r:id="rId9"/>
    <p:sldId id="289" r:id="rId10"/>
    <p:sldId id="290" r:id="rId11"/>
    <p:sldId id="291" r:id="rId12"/>
    <p:sldId id="267" r:id="rId13"/>
    <p:sldId id="294" r:id="rId14"/>
    <p:sldId id="292" r:id="rId15"/>
    <p:sldId id="296" r:id="rId16"/>
    <p:sldId id="293" r:id="rId17"/>
    <p:sldId id="299" r:id="rId18"/>
    <p:sldId id="300" r:id="rId19"/>
    <p:sldId id="301" r:id="rId20"/>
    <p:sldId id="302" r:id="rId21"/>
    <p:sldId id="298" r:id="rId22"/>
    <p:sldId id="303" r:id="rId23"/>
    <p:sldId id="297" r:id="rId24"/>
    <p:sldId id="304" r:id="rId25"/>
    <p:sldId id="305" r:id="rId26"/>
    <p:sldId id="308" r:id="rId27"/>
    <p:sldId id="311" r:id="rId28"/>
    <p:sldId id="306" r:id="rId29"/>
    <p:sldId id="310" r:id="rId30"/>
    <p:sldId id="307" r:id="rId31"/>
    <p:sldId id="309" r:id="rId32"/>
    <p:sldId id="265" r:id="rId33"/>
    <p:sldId id="270" r:id="rId34"/>
  </p:sldIdLst>
  <p:sldSz cx="9144000" cy="5143500" type="screen16x9"/>
  <p:notesSz cx="6858000" cy="9144000"/>
  <p:embeddedFontLst>
    <p:embeddedFont>
      <p:font typeface="Arvo" panose="020B060402020202020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Fira Sans Extra Condensed" panose="020B0604020202020204" charset="0"/>
      <p:regular r:id="rId42"/>
      <p:bold r:id="rId43"/>
      <p:italic r:id="rId44"/>
      <p:boldItalic r:id="rId45"/>
    </p:embeddedFont>
    <p:embeddedFont>
      <p:font typeface="Roboto" panose="020B0604020202020204" charset="0"/>
      <p:regular r:id="rId46"/>
      <p:bold r:id="rId47"/>
      <p:italic r:id="rId48"/>
      <p:boldItalic r:id="rId49"/>
    </p:embeddedFont>
    <p:embeddedFont>
      <p:font typeface="Roboto Light" panose="020B0604020202020204" charset="0"/>
      <p:regular r:id="rId50"/>
      <p:bold r:id="rId51"/>
      <p:italic r:id="rId52"/>
      <p:boldItalic r:id="rId53"/>
    </p:embeddedFont>
    <p:embeddedFont>
      <p:font typeface="Raleway" panose="020B0604020202020204" charset="0"/>
      <p:regular r:id="rId54"/>
      <p:bold r:id="rId55"/>
      <p:italic r:id="rId56"/>
      <p:boldItalic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Amatic SC" panose="020B0604020202020204" charset="-79"/>
      <p:regular r:id="rId62"/>
      <p:bold r:id="rId63"/>
    </p:embeddedFont>
    <p:embeddedFont>
      <p:font typeface="Fira Sans Extra Condensed Medium" panose="020B060402020202020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87C715-C44C-4F21-AB07-5C2AA7BA04F8}">
  <a:tblStyle styleId="{5987C715-C44C-4F21-AB07-5C2AA7BA04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3957" autoAdjust="0"/>
  </p:normalViewPr>
  <p:slideViewPr>
    <p:cSldViewPr snapToGrid="0">
      <p:cViewPr>
        <p:scale>
          <a:sx n="90" d="100"/>
          <a:sy n="90" d="100"/>
        </p:scale>
        <p:origin x="780" y="-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63" Type="http://schemas.openxmlformats.org/officeDocument/2006/relationships/font" Target="fonts/font28.fntdata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66" Type="http://schemas.openxmlformats.org/officeDocument/2006/relationships/font" Target="fonts/font31.fntdata"/><Relationship Id="rId5" Type="http://schemas.openxmlformats.org/officeDocument/2006/relationships/slide" Target="slides/slide1.xml"/><Relationship Id="rId61" Type="http://schemas.openxmlformats.org/officeDocument/2006/relationships/font" Target="fonts/font26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font" Target="fonts/font29.fntdata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1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67" Type="http://schemas.openxmlformats.org/officeDocument/2006/relationships/font" Target="fonts/font32.fntdata"/><Relationship Id="rId20" Type="http://schemas.openxmlformats.org/officeDocument/2006/relationships/slide" Target="slides/slide16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font" Target="fonts/font27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font" Target="fonts/font30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font" Target="fonts/font4.fntdata"/><Relationship Id="rId34" Type="http://schemas.openxmlformats.org/officeDocument/2006/relationships/slide" Target="slides/slide30.xml"/><Relationship Id="rId50" Type="http://schemas.openxmlformats.org/officeDocument/2006/relationships/font" Target="fonts/font15.fntdata"/><Relationship Id="rId55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600b47a8e7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600b47a8e7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600b47a8e7_0_8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600b47a8e7_0_8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776ee8e2b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776ee8e2b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018f137d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018f137d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981587379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981587379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3627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4" name="Google Shape;4784;g54dda1946d_4_2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5" name="Google Shape;4785;g54dda1946d_4_2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4891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865af753f0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865af753f0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052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1513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600b47a8e7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600b47a8e7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38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freepik.com/" TargetMode="Externa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6325" y="300550"/>
            <a:ext cx="6633000" cy="4521900"/>
          </a:xfrm>
          <a:prstGeom prst="rect">
            <a:avLst/>
          </a:prstGeom>
          <a:solidFill>
            <a:srgbClr val="477861">
              <a:alpha val="8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471950" y="1886350"/>
            <a:ext cx="2820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434650" y="3938950"/>
            <a:ext cx="18576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+ SUBTITLE">
  <p:cSld name="BIG TITTLE + SUB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18;p3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;p3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0;p3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1;p3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 flipH="1">
            <a:off x="4524225" y="3036800"/>
            <a:ext cx="29274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 flipH="1">
            <a:off x="4419600" y="844800"/>
            <a:ext cx="41148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8780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 flipH="1">
            <a:off x="5316224" y="1073588"/>
            <a:ext cx="2229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2"/>
          </p:nvPr>
        </p:nvSpPr>
        <p:spPr>
          <a:xfrm flipH="1">
            <a:off x="5316224" y="3055913"/>
            <a:ext cx="2229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3"/>
          </p:nvPr>
        </p:nvSpPr>
        <p:spPr>
          <a:xfrm flipH="1">
            <a:off x="3178540" y="1073588"/>
            <a:ext cx="2229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4"/>
          </p:nvPr>
        </p:nvSpPr>
        <p:spPr>
          <a:xfrm flipH="1">
            <a:off x="3178540" y="3055913"/>
            <a:ext cx="2229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-123825" y="1445224"/>
            <a:ext cx="3248100" cy="2171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 flipH="1">
            <a:off x="605700" y="1587038"/>
            <a:ext cx="3451800" cy="18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5306474" y="867413"/>
            <a:ext cx="2248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3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3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3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3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3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3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3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3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5306474" y="2849738"/>
            <a:ext cx="2248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3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3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3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3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3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3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3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3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3168790" y="867413"/>
            <a:ext cx="2248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3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3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3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3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3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3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3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3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3168790" y="2849738"/>
            <a:ext cx="2248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3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3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3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3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3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3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3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Fira Sans Extra Condensed Medium"/>
              <a:buNone/>
              <a:defRPr sz="3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9"/>
          </p:nvPr>
        </p:nvSpPr>
        <p:spPr>
          <a:xfrm flipH="1">
            <a:off x="3372340" y="16906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3"/>
          </p:nvPr>
        </p:nvSpPr>
        <p:spPr>
          <a:xfrm flipH="1">
            <a:off x="5510024" y="1690613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4"/>
          </p:nvPr>
        </p:nvSpPr>
        <p:spPr>
          <a:xfrm flipH="1">
            <a:off x="3372340" y="3698288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15"/>
          </p:nvPr>
        </p:nvSpPr>
        <p:spPr>
          <a:xfrm flipH="1">
            <a:off x="5510024" y="3698288"/>
            <a:ext cx="1841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4251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ctrTitle"/>
          </p:nvPr>
        </p:nvSpPr>
        <p:spPr>
          <a:xfrm flipH="1">
            <a:off x="2984700" y="3148100"/>
            <a:ext cx="3035100" cy="6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5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42;p5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43;p5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" name="Google Shape;44;p5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Google Shape;45;p5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 flipH="1">
            <a:off x="2276699" y="1460600"/>
            <a:ext cx="4543200" cy="12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88403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 1">
  <p:cSld name="TITLE + BODY TEXT 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1791325" y="2035000"/>
            <a:ext cx="5598000" cy="3135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2234100" y="2403800"/>
            <a:ext cx="46758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615225" y="513900"/>
            <a:ext cx="47235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7250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4010100" y="2773538"/>
            <a:ext cx="5133900" cy="168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9;p8"/>
          <p:cNvSpPr/>
          <p:nvPr/>
        </p:nvSpPr>
        <p:spPr>
          <a:xfrm>
            <a:off x="4010100" y="697088"/>
            <a:ext cx="5133900" cy="168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Google Shape;60;p8"/>
          <p:cNvSpPr txBox="1">
            <a:spLocks noGrp="1"/>
          </p:cNvSpPr>
          <p:nvPr>
            <p:ph type="ctrTitle"/>
          </p:nvPr>
        </p:nvSpPr>
        <p:spPr>
          <a:xfrm flipH="1">
            <a:off x="5213413" y="697076"/>
            <a:ext cx="31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 flipH="1">
            <a:off x="5210375" y="1177588"/>
            <a:ext cx="307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ctrTitle" idx="2"/>
          </p:nvPr>
        </p:nvSpPr>
        <p:spPr>
          <a:xfrm flipH="1">
            <a:off x="5235300" y="2773526"/>
            <a:ext cx="31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3"/>
          </p:nvPr>
        </p:nvSpPr>
        <p:spPr>
          <a:xfrm flipH="1">
            <a:off x="5189266" y="3254038"/>
            <a:ext cx="307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 idx="4"/>
          </p:nvPr>
        </p:nvSpPr>
        <p:spPr>
          <a:xfrm>
            <a:off x="608860" y="2123400"/>
            <a:ext cx="26754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3086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719575" y="3078100"/>
            <a:ext cx="7704000" cy="1211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9"/>
          <p:cNvSpPr txBox="1">
            <a:spLocks noGrp="1"/>
          </p:cNvSpPr>
          <p:nvPr>
            <p:ph type="ctrTitle"/>
          </p:nvPr>
        </p:nvSpPr>
        <p:spPr>
          <a:xfrm flipH="1">
            <a:off x="1231975" y="2981682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 flipH="1">
            <a:off x="1364275" y="34717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ctrTitle" idx="2"/>
          </p:nvPr>
        </p:nvSpPr>
        <p:spPr>
          <a:xfrm flipH="1">
            <a:off x="3480088" y="2981682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 flipH="1">
            <a:off x="3612388" y="34717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ctrTitle" idx="4"/>
          </p:nvPr>
        </p:nvSpPr>
        <p:spPr>
          <a:xfrm flipH="1">
            <a:off x="5715800" y="2981682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ubTitle" idx="5"/>
          </p:nvPr>
        </p:nvSpPr>
        <p:spPr>
          <a:xfrm flipH="1">
            <a:off x="5848100" y="34717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title" idx="6"/>
          </p:nvPr>
        </p:nvSpPr>
        <p:spPr>
          <a:xfrm>
            <a:off x="615225" y="513900"/>
            <a:ext cx="47235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5660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">
  <p:cSld name="HEADLINE 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-9375"/>
            <a:ext cx="2719800" cy="515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" name="Google Shape;76;p10"/>
          <p:cNvSpPr txBox="1">
            <a:spLocks noGrp="1"/>
          </p:cNvSpPr>
          <p:nvPr>
            <p:ph type="ctrTitle"/>
          </p:nvPr>
        </p:nvSpPr>
        <p:spPr>
          <a:xfrm>
            <a:off x="3961500" y="2025782"/>
            <a:ext cx="2319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1"/>
          </p:nvPr>
        </p:nvSpPr>
        <p:spPr>
          <a:xfrm>
            <a:off x="3961500" y="2487232"/>
            <a:ext cx="1905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title" idx="2" hasCustomPrompt="1"/>
          </p:nvPr>
        </p:nvSpPr>
        <p:spPr>
          <a:xfrm>
            <a:off x="1575025" y="2282850"/>
            <a:ext cx="2196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800"/>
              <a:buNone/>
              <a:defRPr sz="6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Fira Sans Extra Condensed Medium"/>
              <a:buNone/>
              <a:defRPr sz="55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Fira Sans Extra Condensed Medium"/>
              <a:buNone/>
              <a:defRPr sz="55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Fira Sans Extra Condensed Medium"/>
              <a:buNone/>
              <a:defRPr sz="55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Fira Sans Extra Condensed Medium"/>
              <a:buNone/>
              <a:defRPr sz="55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Fira Sans Extra Condensed Medium"/>
              <a:buNone/>
              <a:defRPr sz="55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Fira Sans Extra Condensed Medium"/>
              <a:buNone/>
              <a:defRPr sz="55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Fira Sans Extra Condensed Medium"/>
              <a:buNone/>
              <a:defRPr sz="55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Fira Sans Extra Condensed Medium"/>
              <a:buNone/>
              <a:defRPr sz="55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993019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+  TITLE">
  <p:cSld name="BIG IMAGE +  TITL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ctrTitle"/>
          </p:nvPr>
        </p:nvSpPr>
        <p:spPr>
          <a:xfrm flipH="1">
            <a:off x="624900" y="3113500"/>
            <a:ext cx="253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1"/>
          </p:nvPr>
        </p:nvSpPr>
        <p:spPr>
          <a:xfrm flipH="1">
            <a:off x="624758" y="3568510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1602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S 2">
  <p:cSld name="TWO COLUMS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ctrTitle"/>
          </p:nvPr>
        </p:nvSpPr>
        <p:spPr>
          <a:xfrm flipH="1">
            <a:off x="1136781" y="2656963"/>
            <a:ext cx="31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ubTitle" idx="1"/>
          </p:nvPr>
        </p:nvSpPr>
        <p:spPr>
          <a:xfrm flipH="1">
            <a:off x="1445781" y="3137475"/>
            <a:ext cx="2570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ctrTitle" idx="2"/>
          </p:nvPr>
        </p:nvSpPr>
        <p:spPr>
          <a:xfrm flipH="1">
            <a:off x="4818519" y="2656963"/>
            <a:ext cx="31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ubTitle" idx="3"/>
          </p:nvPr>
        </p:nvSpPr>
        <p:spPr>
          <a:xfrm flipH="1">
            <a:off x="5127519" y="3137475"/>
            <a:ext cx="2570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title" idx="4"/>
          </p:nvPr>
        </p:nvSpPr>
        <p:spPr>
          <a:xfrm>
            <a:off x="624750" y="513900"/>
            <a:ext cx="47235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0457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+ TITLE ">
  <p:cSld name="BIG IMAGE + TITLE 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 flipH="1">
            <a:off x="2703750" y="1109175"/>
            <a:ext cx="3736500" cy="122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9388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1135659" y="2582600"/>
            <a:ext cx="2735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>
            <a:off x="1135659" y="139915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6514800" y="300550"/>
            <a:ext cx="2304600" cy="4521900"/>
          </a:xfrm>
          <a:prstGeom prst="rect">
            <a:avLst/>
          </a:prstGeom>
          <a:solidFill>
            <a:srgbClr val="477861">
              <a:alpha val="8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">
  <p:cSld name="BIG TEXT 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 flipH="1">
            <a:off x="3141747" y="1231475"/>
            <a:ext cx="2860500" cy="177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 flipH="1">
            <a:off x="3068547" y="2875625"/>
            <a:ext cx="3006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73451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 DESIGN 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 flipH="1">
            <a:off x="2260700" y="366525"/>
            <a:ext cx="4622400" cy="122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78272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1">
  <p:cSld name="SIX COLUMNS 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ctrTitle"/>
          </p:nvPr>
        </p:nvSpPr>
        <p:spPr>
          <a:xfrm>
            <a:off x="1696775" y="1907597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1933325" y="2357423"/>
            <a:ext cx="1433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2"/>
          </p:nvPr>
        </p:nvSpPr>
        <p:spPr>
          <a:xfrm>
            <a:off x="3864712" y="1904197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3"/>
          </p:nvPr>
        </p:nvSpPr>
        <p:spPr>
          <a:xfrm>
            <a:off x="4101262" y="2354019"/>
            <a:ext cx="1433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4"/>
          </p:nvPr>
        </p:nvSpPr>
        <p:spPr>
          <a:xfrm>
            <a:off x="6032663" y="1904222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5"/>
          </p:nvPr>
        </p:nvSpPr>
        <p:spPr>
          <a:xfrm>
            <a:off x="6269213" y="2354025"/>
            <a:ext cx="1433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6"/>
          </p:nvPr>
        </p:nvSpPr>
        <p:spPr>
          <a:xfrm>
            <a:off x="1696775" y="3433322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7"/>
          </p:nvPr>
        </p:nvSpPr>
        <p:spPr>
          <a:xfrm>
            <a:off x="1933325" y="3883148"/>
            <a:ext cx="1433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ctrTitle" idx="8"/>
          </p:nvPr>
        </p:nvSpPr>
        <p:spPr>
          <a:xfrm>
            <a:off x="3864712" y="3429922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9"/>
          </p:nvPr>
        </p:nvSpPr>
        <p:spPr>
          <a:xfrm>
            <a:off x="4101262" y="3879744"/>
            <a:ext cx="1433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ctrTitle" idx="13"/>
          </p:nvPr>
        </p:nvSpPr>
        <p:spPr>
          <a:xfrm>
            <a:off x="6032663" y="3429947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None/>
              <a:defRPr sz="13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14"/>
          </p:nvPr>
        </p:nvSpPr>
        <p:spPr>
          <a:xfrm>
            <a:off x="6269213" y="3879750"/>
            <a:ext cx="1433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ctrTitle" idx="15"/>
          </p:nvPr>
        </p:nvSpPr>
        <p:spPr>
          <a:xfrm flipH="1">
            <a:off x="1794000" y="357000"/>
            <a:ext cx="5556000" cy="122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45415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TITLE DESIGN 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ctrTitle"/>
          </p:nvPr>
        </p:nvSpPr>
        <p:spPr>
          <a:xfrm flipH="1">
            <a:off x="1848400" y="357000"/>
            <a:ext cx="5447100" cy="122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49337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+ TEXT">
  <p:cSld name="BIG NUMBER + 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/>
          <p:nvPr/>
        </p:nvSpPr>
        <p:spPr>
          <a:xfrm flipH="1">
            <a:off x="9125186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8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Google Shape;114;p18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18"/>
          <p:cNvSpPr/>
          <p:nvPr/>
        </p:nvSpPr>
        <p:spPr>
          <a:xfrm flipH="1">
            <a:off x="9125186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18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18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118;p18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1"/>
          </p:nvPr>
        </p:nvSpPr>
        <p:spPr>
          <a:xfrm flipH="1">
            <a:off x="3179700" y="2598450"/>
            <a:ext cx="2784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 hasCustomPrompt="1"/>
          </p:nvPr>
        </p:nvSpPr>
        <p:spPr>
          <a:xfrm flipH="1">
            <a:off x="363150" y="1809713"/>
            <a:ext cx="8417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1578996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S 2">
  <p:cSld name="THREE COLUMS 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ctrTitle"/>
          </p:nvPr>
        </p:nvSpPr>
        <p:spPr>
          <a:xfrm flipH="1">
            <a:off x="927175" y="2829282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1"/>
          </p:nvPr>
        </p:nvSpPr>
        <p:spPr>
          <a:xfrm flipH="1">
            <a:off x="962275" y="3330875"/>
            <a:ext cx="2125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ctrTitle" idx="2"/>
          </p:nvPr>
        </p:nvSpPr>
        <p:spPr>
          <a:xfrm flipH="1">
            <a:off x="3480088" y="2829282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3"/>
          </p:nvPr>
        </p:nvSpPr>
        <p:spPr>
          <a:xfrm flipH="1">
            <a:off x="3515188" y="3330875"/>
            <a:ext cx="2125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ctrTitle" idx="4"/>
          </p:nvPr>
        </p:nvSpPr>
        <p:spPr>
          <a:xfrm flipH="1">
            <a:off x="6096800" y="2829282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ubTitle" idx="5"/>
          </p:nvPr>
        </p:nvSpPr>
        <p:spPr>
          <a:xfrm flipH="1">
            <a:off x="6131900" y="3330875"/>
            <a:ext cx="2125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title" idx="6"/>
          </p:nvPr>
        </p:nvSpPr>
        <p:spPr>
          <a:xfrm>
            <a:off x="624750" y="523425"/>
            <a:ext cx="47235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2085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">
  <p:cSld name="NUMBERS + 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/>
          <p:nvPr/>
        </p:nvSpPr>
        <p:spPr>
          <a:xfrm>
            <a:off x="732979" y="552450"/>
            <a:ext cx="3581400" cy="4050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31;p20"/>
          <p:cNvSpPr/>
          <p:nvPr/>
        </p:nvSpPr>
        <p:spPr>
          <a:xfrm>
            <a:off x="79886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p20"/>
          <p:cNvSpPr/>
          <p:nvPr/>
        </p:nvSpPr>
        <p:spPr>
          <a:xfrm>
            <a:off x="79886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20"/>
          <p:cNvSpPr/>
          <p:nvPr/>
        </p:nvSpPr>
        <p:spPr>
          <a:xfrm>
            <a:off x="74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20"/>
          <p:cNvSpPr/>
          <p:nvPr/>
        </p:nvSpPr>
        <p:spPr>
          <a:xfrm flipH="1">
            <a:off x="11333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20"/>
          <p:cNvSpPr/>
          <p:nvPr/>
        </p:nvSpPr>
        <p:spPr>
          <a:xfrm flipH="1">
            <a:off x="11333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p20"/>
          <p:cNvSpPr/>
          <p:nvPr/>
        </p:nvSpPr>
        <p:spPr>
          <a:xfrm>
            <a:off x="79886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20"/>
          <p:cNvSpPr/>
          <p:nvPr/>
        </p:nvSpPr>
        <p:spPr>
          <a:xfrm>
            <a:off x="74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1"/>
          </p:nvPr>
        </p:nvSpPr>
        <p:spPr>
          <a:xfrm>
            <a:off x="977129" y="1332875"/>
            <a:ext cx="31278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title" hasCustomPrompt="1"/>
          </p:nvPr>
        </p:nvSpPr>
        <p:spPr>
          <a:xfrm>
            <a:off x="162123" y="807825"/>
            <a:ext cx="4758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2"/>
          </p:nvPr>
        </p:nvSpPr>
        <p:spPr>
          <a:xfrm>
            <a:off x="977129" y="2528425"/>
            <a:ext cx="31278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title" idx="3" hasCustomPrompt="1"/>
          </p:nvPr>
        </p:nvSpPr>
        <p:spPr>
          <a:xfrm>
            <a:off x="162123" y="2003375"/>
            <a:ext cx="4758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4"/>
          </p:nvPr>
        </p:nvSpPr>
        <p:spPr>
          <a:xfrm>
            <a:off x="977129" y="3723975"/>
            <a:ext cx="31278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 idx="5" hasCustomPrompt="1"/>
          </p:nvPr>
        </p:nvSpPr>
        <p:spPr>
          <a:xfrm>
            <a:off x="162123" y="3198925"/>
            <a:ext cx="4758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2670104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1">
  <p:cSld name="TECHNOLOGY DESIGN 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ctrTitle"/>
          </p:nvPr>
        </p:nvSpPr>
        <p:spPr>
          <a:xfrm flipH="1">
            <a:off x="5019125" y="2751175"/>
            <a:ext cx="2820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"/>
          </p:nvPr>
        </p:nvSpPr>
        <p:spPr>
          <a:xfrm flipH="1">
            <a:off x="5433100" y="3212625"/>
            <a:ext cx="2406900" cy="1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39037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2">
  <p:cSld name="TECHNOLOGY DESIGN 2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ctrTitle"/>
          </p:nvPr>
        </p:nvSpPr>
        <p:spPr>
          <a:xfrm>
            <a:off x="1313525" y="2979775"/>
            <a:ext cx="249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1"/>
          </p:nvPr>
        </p:nvSpPr>
        <p:spPr>
          <a:xfrm>
            <a:off x="1313525" y="3441225"/>
            <a:ext cx="2359800" cy="1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32354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">
  <p:cSld name="OUR TEAM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ctrTitle"/>
          </p:nvPr>
        </p:nvSpPr>
        <p:spPr>
          <a:xfrm flipH="1">
            <a:off x="1060575" y="3418963"/>
            <a:ext cx="31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1"/>
          </p:nvPr>
        </p:nvSpPr>
        <p:spPr>
          <a:xfrm flipH="1">
            <a:off x="1376743" y="3899475"/>
            <a:ext cx="2570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ctrTitle" idx="2"/>
          </p:nvPr>
        </p:nvSpPr>
        <p:spPr>
          <a:xfrm flipH="1">
            <a:off x="4818513" y="3418963"/>
            <a:ext cx="31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3"/>
          </p:nvPr>
        </p:nvSpPr>
        <p:spPr>
          <a:xfrm flipH="1">
            <a:off x="5134674" y="3899475"/>
            <a:ext cx="2570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title" idx="4"/>
          </p:nvPr>
        </p:nvSpPr>
        <p:spPr>
          <a:xfrm>
            <a:off x="624750" y="85275"/>
            <a:ext cx="47235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728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TITLE_1_1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321450" y="1015650"/>
            <a:ext cx="8501100" cy="3112200"/>
          </a:xfrm>
          <a:prstGeom prst="rect">
            <a:avLst/>
          </a:prstGeom>
          <a:solidFill>
            <a:srgbClr val="FFAD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803750" y="2840975"/>
            <a:ext cx="447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ctrTitle"/>
          </p:nvPr>
        </p:nvSpPr>
        <p:spPr>
          <a:xfrm>
            <a:off x="803750" y="2190925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2" hasCustomPrompt="1"/>
          </p:nvPr>
        </p:nvSpPr>
        <p:spPr>
          <a:xfrm>
            <a:off x="803750" y="1509925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95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>
            <a:spLocks noGrp="1"/>
          </p:cNvSpPr>
          <p:nvPr>
            <p:ph type="subTitle" idx="1"/>
          </p:nvPr>
        </p:nvSpPr>
        <p:spPr>
          <a:xfrm flipH="1">
            <a:off x="5563275" y="3036800"/>
            <a:ext cx="29274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ctrTitle"/>
          </p:nvPr>
        </p:nvSpPr>
        <p:spPr>
          <a:xfrm flipH="1">
            <a:off x="4419600" y="368550"/>
            <a:ext cx="41148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14440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53352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3630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897150" y="1193450"/>
            <a:ext cx="5349600" cy="17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018775"/>
            <a:ext cx="77175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2322750"/>
            <a:ext cx="6085628" cy="2820755"/>
            <a:chOff x="0" y="2322750"/>
            <a:chExt cx="6085628" cy="2820755"/>
          </a:xfrm>
        </p:grpSpPr>
        <p:sp>
          <p:nvSpPr>
            <p:cNvPr id="12" name="Google Shape;12;p2"/>
            <p:cNvSpPr/>
            <p:nvPr/>
          </p:nvSpPr>
          <p:spPr>
            <a:xfrm>
              <a:off x="0" y="2322750"/>
              <a:ext cx="6085628" cy="2817717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35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2991577"/>
              <a:ext cx="3746748" cy="2151928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35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52" y="2322750"/>
              <a:ext cx="6084876" cy="2817435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13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1571206" y="3803958"/>
            <a:ext cx="759840" cy="317652"/>
            <a:chOff x="1571206" y="3803958"/>
            <a:chExt cx="759840" cy="317652"/>
          </a:xfrm>
        </p:grpSpPr>
        <p:sp>
          <p:nvSpPr>
            <p:cNvPr id="16" name="Google Shape;16;p2"/>
            <p:cNvSpPr/>
            <p:nvPr/>
          </p:nvSpPr>
          <p:spPr>
            <a:xfrm rot="-10644934" flipH="1">
              <a:off x="1577234" y="3820673"/>
              <a:ext cx="747785" cy="284223"/>
            </a:xfrm>
            <a:custGeom>
              <a:avLst/>
              <a:gdLst/>
              <a:ahLst/>
              <a:cxnLst/>
              <a:rect l="l" t="t" r="r" b="b"/>
              <a:pathLst>
                <a:path w="10747" h="4561" extrusionOk="0">
                  <a:moveTo>
                    <a:pt x="3442" y="0"/>
                  </a:moveTo>
                  <a:cubicBezTo>
                    <a:pt x="1539" y="0"/>
                    <a:pt x="0" y="1249"/>
                    <a:pt x="0" y="2222"/>
                  </a:cubicBezTo>
                  <a:cubicBezTo>
                    <a:pt x="0" y="3519"/>
                    <a:pt x="2648" y="3020"/>
                    <a:pt x="5373" y="4194"/>
                  </a:cubicBezTo>
                  <a:cubicBezTo>
                    <a:pt x="5972" y="4451"/>
                    <a:pt x="6571" y="4560"/>
                    <a:pt x="7140" y="4560"/>
                  </a:cubicBezTo>
                  <a:cubicBezTo>
                    <a:pt x="9124" y="4560"/>
                    <a:pt x="10746" y="3236"/>
                    <a:pt x="10746" y="2222"/>
                  </a:cubicBezTo>
                  <a:cubicBezTo>
                    <a:pt x="10746" y="924"/>
                    <a:pt x="7960" y="1700"/>
                    <a:pt x="5373" y="449"/>
                  </a:cubicBezTo>
                  <a:cubicBezTo>
                    <a:pt x="4718" y="132"/>
                    <a:pt x="4060" y="0"/>
                    <a:pt x="3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85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 rot="-10644915" flipH="1">
              <a:off x="1723543" y="3876277"/>
              <a:ext cx="455169" cy="173004"/>
            </a:xfrm>
            <a:custGeom>
              <a:avLst/>
              <a:gdLst/>
              <a:ahLst/>
              <a:cxnLst/>
              <a:rect l="l" t="t" r="r" b="b"/>
              <a:pathLst>
                <a:path w="10747" h="4561" extrusionOk="0">
                  <a:moveTo>
                    <a:pt x="3442" y="0"/>
                  </a:moveTo>
                  <a:cubicBezTo>
                    <a:pt x="1539" y="0"/>
                    <a:pt x="0" y="1249"/>
                    <a:pt x="0" y="2222"/>
                  </a:cubicBezTo>
                  <a:cubicBezTo>
                    <a:pt x="0" y="3519"/>
                    <a:pt x="2648" y="3020"/>
                    <a:pt x="5373" y="4194"/>
                  </a:cubicBezTo>
                  <a:cubicBezTo>
                    <a:pt x="5972" y="4451"/>
                    <a:pt x="6571" y="4560"/>
                    <a:pt x="7140" y="4560"/>
                  </a:cubicBezTo>
                  <a:cubicBezTo>
                    <a:pt x="9124" y="4560"/>
                    <a:pt x="10746" y="3236"/>
                    <a:pt x="10746" y="2222"/>
                  </a:cubicBezTo>
                  <a:cubicBezTo>
                    <a:pt x="10746" y="924"/>
                    <a:pt x="7960" y="1700"/>
                    <a:pt x="5373" y="449"/>
                  </a:cubicBezTo>
                  <a:cubicBezTo>
                    <a:pt x="4718" y="132"/>
                    <a:pt x="4060" y="0"/>
                    <a:pt x="3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85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5950677" y="4508534"/>
            <a:ext cx="565887" cy="515246"/>
            <a:chOff x="5950677" y="4508534"/>
            <a:chExt cx="565887" cy="515246"/>
          </a:xfrm>
        </p:grpSpPr>
        <p:sp>
          <p:nvSpPr>
            <p:cNvPr id="19" name="Google Shape;19;p2"/>
            <p:cNvSpPr/>
            <p:nvPr/>
          </p:nvSpPr>
          <p:spPr>
            <a:xfrm rot="6914763">
              <a:off x="6057043" y="4536597"/>
              <a:ext cx="353156" cy="459119"/>
            </a:xfrm>
            <a:custGeom>
              <a:avLst/>
              <a:gdLst/>
              <a:ahLst/>
              <a:cxnLst/>
              <a:rect l="l" t="t" r="r" b="b"/>
              <a:pathLst>
                <a:path w="3839" h="4991" extrusionOk="0">
                  <a:moveTo>
                    <a:pt x="1919" y="1"/>
                  </a:moveTo>
                  <a:cubicBezTo>
                    <a:pt x="860" y="1"/>
                    <a:pt x="1" y="861"/>
                    <a:pt x="1" y="1920"/>
                  </a:cubicBezTo>
                  <a:cubicBezTo>
                    <a:pt x="1" y="2979"/>
                    <a:pt x="868" y="4990"/>
                    <a:pt x="1919" y="4990"/>
                  </a:cubicBezTo>
                  <a:cubicBezTo>
                    <a:pt x="2979" y="4990"/>
                    <a:pt x="3838" y="2979"/>
                    <a:pt x="3838" y="1920"/>
                  </a:cubicBezTo>
                  <a:cubicBezTo>
                    <a:pt x="3838" y="861"/>
                    <a:pt x="2979" y="1"/>
                    <a:pt x="1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200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2"/>
            <p:cNvSpPr/>
            <p:nvPr/>
          </p:nvSpPr>
          <p:spPr>
            <a:xfrm rot="6914637">
              <a:off x="6111317" y="4607148"/>
              <a:ext cx="244622" cy="317999"/>
            </a:xfrm>
            <a:custGeom>
              <a:avLst/>
              <a:gdLst/>
              <a:ahLst/>
              <a:cxnLst/>
              <a:rect l="l" t="t" r="r" b="b"/>
              <a:pathLst>
                <a:path w="3839" h="4991" extrusionOk="0">
                  <a:moveTo>
                    <a:pt x="1919" y="1"/>
                  </a:moveTo>
                  <a:cubicBezTo>
                    <a:pt x="860" y="1"/>
                    <a:pt x="1" y="861"/>
                    <a:pt x="1" y="1920"/>
                  </a:cubicBezTo>
                  <a:cubicBezTo>
                    <a:pt x="1" y="2979"/>
                    <a:pt x="868" y="4990"/>
                    <a:pt x="1919" y="4990"/>
                  </a:cubicBezTo>
                  <a:cubicBezTo>
                    <a:pt x="2979" y="4990"/>
                    <a:pt x="3838" y="2979"/>
                    <a:pt x="3838" y="1920"/>
                  </a:cubicBezTo>
                  <a:cubicBezTo>
                    <a:pt x="3838" y="861"/>
                    <a:pt x="2979" y="1"/>
                    <a:pt x="19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200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3058375" y="0"/>
            <a:ext cx="6085628" cy="2820755"/>
            <a:chOff x="3058375" y="0"/>
            <a:chExt cx="6085628" cy="2820755"/>
          </a:xfrm>
        </p:grpSpPr>
        <p:sp>
          <p:nvSpPr>
            <p:cNvPr id="22" name="Google Shape;22;p2"/>
            <p:cNvSpPr/>
            <p:nvPr/>
          </p:nvSpPr>
          <p:spPr>
            <a:xfrm rot="10800000">
              <a:off x="3058375" y="3037"/>
              <a:ext cx="6085628" cy="2817717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5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5397255" y="0"/>
              <a:ext cx="3746748" cy="2151928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5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3058375" y="3319"/>
              <a:ext cx="6084876" cy="2817435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5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2715952" y="153425"/>
            <a:ext cx="540874" cy="638847"/>
            <a:chOff x="2715952" y="153425"/>
            <a:chExt cx="540874" cy="638847"/>
          </a:xfrm>
        </p:grpSpPr>
        <p:sp>
          <p:nvSpPr>
            <p:cNvPr id="26" name="Google Shape;26;p2"/>
            <p:cNvSpPr/>
            <p:nvPr/>
          </p:nvSpPr>
          <p:spPr>
            <a:xfrm rot="3722031">
              <a:off x="2709146" y="313860"/>
              <a:ext cx="554487" cy="317977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34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2"/>
            <p:cNvSpPr/>
            <p:nvPr/>
          </p:nvSpPr>
          <p:spPr>
            <a:xfrm rot="3722140">
              <a:off x="2799017" y="365404"/>
              <a:ext cx="374733" cy="214896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34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7356295" y="1050769"/>
            <a:ext cx="394260" cy="339027"/>
            <a:chOff x="7356295" y="1050769"/>
            <a:chExt cx="394260" cy="339027"/>
          </a:xfrm>
        </p:grpSpPr>
        <p:sp>
          <p:nvSpPr>
            <p:cNvPr id="29" name="Google Shape;29;p2"/>
            <p:cNvSpPr/>
            <p:nvPr/>
          </p:nvSpPr>
          <p:spPr>
            <a:xfrm rot="-4499967">
              <a:off x="7423272" y="1051073"/>
              <a:ext cx="260306" cy="338418"/>
            </a:xfrm>
            <a:custGeom>
              <a:avLst/>
              <a:gdLst/>
              <a:ahLst/>
              <a:cxnLst/>
              <a:rect l="l" t="t" r="r" b="b"/>
              <a:pathLst>
                <a:path w="3839" h="4991" extrusionOk="0">
                  <a:moveTo>
                    <a:pt x="1919" y="1"/>
                  </a:moveTo>
                  <a:cubicBezTo>
                    <a:pt x="860" y="1"/>
                    <a:pt x="1" y="861"/>
                    <a:pt x="1" y="1920"/>
                  </a:cubicBezTo>
                  <a:cubicBezTo>
                    <a:pt x="1" y="2979"/>
                    <a:pt x="868" y="4990"/>
                    <a:pt x="1919" y="4990"/>
                  </a:cubicBezTo>
                  <a:cubicBezTo>
                    <a:pt x="2979" y="4990"/>
                    <a:pt x="3838" y="2979"/>
                    <a:pt x="3838" y="1920"/>
                  </a:cubicBezTo>
                  <a:cubicBezTo>
                    <a:pt x="3838" y="861"/>
                    <a:pt x="2979" y="1"/>
                    <a:pt x="1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31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;p2"/>
            <p:cNvSpPr/>
            <p:nvPr/>
          </p:nvSpPr>
          <p:spPr>
            <a:xfrm rot="-4500001">
              <a:off x="7457587" y="1095698"/>
              <a:ext cx="191677" cy="249182"/>
            </a:xfrm>
            <a:custGeom>
              <a:avLst/>
              <a:gdLst/>
              <a:ahLst/>
              <a:cxnLst/>
              <a:rect l="l" t="t" r="r" b="b"/>
              <a:pathLst>
                <a:path w="3839" h="4991" extrusionOk="0">
                  <a:moveTo>
                    <a:pt x="1919" y="1"/>
                  </a:moveTo>
                  <a:cubicBezTo>
                    <a:pt x="860" y="1"/>
                    <a:pt x="1" y="861"/>
                    <a:pt x="1" y="1920"/>
                  </a:cubicBezTo>
                  <a:cubicBezTo>
                    <a:pt x="1" y="2979"/>
                    <a:pt x="868" y="4990"/>
                    <a:pt x="1919" y="4990"/>
                  </a:cubicBezTo>
                  <a:cubicBezTo>
                    <a:pt x="2979" y="4990"/>
                    <a:pt x="3838" y="2979"/>
                    <a:pt x="3838" y="1920"/>
                  </a:cubicBezTo>
                  <a:cubicBezTo>
                    <a:pt x="3838" y="861"/>
                    <a:pt x="2979" y="1"/>
                    <a:pt x="19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31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5355388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2874751" y="1878375"/>
            <a:ext cx="4659900" cy="7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2874751" y="2731875"/>
            <a:ext cx="4659900" cy="8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2" hasCustomPrompt="1"/>
          </p:nvPr>
        </p:nvSpPr>
        <p:spPr>
          <a:xfrm>
            <a:off x="1612800" y="1879275"/>
            <a:ext cx="1106100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5" name="Google Shape;35;p3"/>
          <p:cNvGrpSpPr/>
          <p:nvPr/>
        </p:nvGrpSpPr>
        <p:grpSpPr>
          <a:xfrm>
            <a:off x="2977316" y="1376594"/>
            <a:ext cx="6166819" cy="3766957"/>
            <a:chOff x="2788425" y="1261225"/>
            <a:chExt cx="6355580" cy="3882260"/>
          </a:xfrm>
        </p:grpSpPr>
        <p:sp>
          <p:nvSpPr>
            <p:cNvPr id="36" name="Google Shape;36;p3"/>
            <p:cNvSpPr/>
            <p:nvPr/>
          </p:nvSpPr>
          <p:spPr>
            <a:xfrm rot="-5400000" flipH="1">
              <a:off x="4025085" y="24565"/>
              <a:ext cx="3882260" cy="6355580"/>
            </a:xfrm>
            <a:custGeom>
              <a:avLst/>
              <a:gdLst/>
              <a:ahLst/>
              <a:cxnLst/>
              <a:rect l="l" t="t" r="r" b="b"/>
              <a:pathLst>
                <a:path w="59960" h="72883" extrusionOk="0">
                  <a:moveTo>
                    <a:pt x="59938" y="1"/>
                  </a:moveTo>
                  <a:lnTo>
                    <a:pt x="59938" y="9"/>
                  </a:lnTo>
                  <a:lnTo>
                    <a:pt x="59938" y="9"/>
                  </a:lnTo>
                  <a:cubicBezTo>
                    <a:pt x="59946" y="6"/>
                    <a:pt x="59953" y="3"/>
                    <a:pt x="59960" y="1"/>
                  </a:cubicBezTo>
                  <a:close/>
                  <a:moveTo>
                    <a:pt x="59938" y="9"/>
                  </a:moveTo>
                  <a:cubicBezTo>
                    <a:pt x="56216" y="1417"/>
                    <a:pt x="47962" y="4834"/>
                    <a:pt x="46056" y="7209"/>
                  </a:cubicBezTo>
                  <a:cubicBezTo>
                    <a:pt x="41319" y="13128"/>
                    <a:pt x="47863" y="22251"/>
                    <a:pt x="42624" y="27863"/>
                  </a:cubicBezTo>
                  <a:cubicBezTo>
                    <a:pt x="40963" y="29643"/>
                    <a:pt x="38351" y="30711"/>
                    <a:pt x="36873" y="32605"/>
                  </a:cubicBezTo>
                  <a:cubicBezTo>
                    <a:pt x="35092" y="34888"/>
                    <a:pt x="35351" y="37898"/>
                    <a:pt x="36301" y="40510"/>
                  </a:cubicBezTo>
                  <a:cubicBezTo>
                    <a:pt x="37245" y="43121"/>
                    <a:pt x="38794" y="45581"/>
                    <a:pt x="39452" y="48252"/>
                  </a:cubicBezTo>
                  <a:cubicBezTo>
                    <a:pt x="40105" y="50923"/>
                    <a:pt x="39651" y="54031"/>
                    <a:pt x="37196" y="55822"/>
                  </a:cubicBezTo>
                  <a:cubicBezTo>
                    <a:pt x="32912" y="58946"/>
                    <a:pt x="24803" y="56734"/>
                    <a:pt x="21663" y="60694"/>
                  </a:cubicBezTo>
                  <a:cubicBezTo>
                    <a:pt x="19855" y="62971"/>
                    <a:pt x="20702" y="66408"/>
                    <a:pt x="18318" y="68280"/>
                  </a:cubicBezTo>
                  <a:cubicBezTo>
                    <a:pt x="17144" y="69206"/>
                    <a:pt x="15632" y="69440"/>
                    <a:pt x="14004" y="69440"/>
                  </a:cubicBezTo>
                  <a:cubicBezTo>
                    <a:pt x="12335" y="69440"/>
                    <a:pt x="10545" y="69194"/>
                    <a:pt x="8873" y="69194"/>
                  </a:cubicBezTo>
                  <a:cubicBezTo>
                    <a:pt x="8764" y="69194"/>
                    <a:pt x="8655" y="69195"/>
                    <a:pt x="8546" y="69197"/>
                  </a:cubicBezTo>
                  <a:cubicBezTo>
                    <a:pt x="5228" y="69262"/>
                    <a:pt x="2023" y="70692"/>
                    <a:pt x="0" y="72882"/>
                  </a:cubicBezTo>
                  <a:lnTo>
                    <a:pt x="20816" y="72882"/>
                  </a:lnTo>
                  <a:lnTo>
                    <a:pt x="59960" y="72871"/>
                  </a:lnTo>
                  <a:lnTo>
                    <a:pt x="59938" y="12788"/>
                  </a:lnTo>
                  <a:lnTo>
                    <a:pt x="59938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72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3"/>
            <p:cNvSpPr/>
            <p:nvPr/>
          </p:nvSpPr>
          <p:spPr>
            <a:xfrm rot="-5400000" flipH="1">
              <a:off x="5086649" y="1080475"/>
              <a:ext cx="3097715" cy="4993477"/>
            </a:xfrm>
            <a:custGeom>
              <a:avLst/>
              <a:gdLst/>
              <a:ahLst/>
              <a:cxnLst/>
              <a:rect l="l" t="t" r="r" b="b"/>
              <a:pathLst>
                <a:path w="47843" h="57263" extrusionOk="0">
                  <a:moveTo>
                    <a:pt x="47826" y="0"/>
                  </a:moveTo>
                  <a:lnTo>
                    <a:pt x="47826" y="5"/>
                  </a:lnTo>
                  <a:lnTo>
                    <a:pt x="47826" y="5"/>
                  </a:lnTo>
                  <a:cubicBezTo>
                    <a:pt x="47830" y="3"/>
                    <a:pt x="47833" y="2"/>
                    <a:pt x="47837" y="0"/>
                  </a:cubicBezTo>
                  <a:close/>
                  <a:moveTo>
                    <a:pt x="47826" y="5"/>
                  </a:moveTo>
                  <a:lnTo>
                    <a:pt x="47826" y="5"/>
                  </a:lnTo>
                  <a:cubicBezTo>
                    <a:pt x="44864" y="1113"/>
                    <a:pt x="38263" y="3796"/>
                    <a:pt x="36744" y="5666"/>
                  </a:cubicBezTo>
                  <a:cubicBezTo>
                    <a:pt x="32961" y="10317"/>
                    <a:pt x="38190" y="17487"/>
                    <a:pt x="34008" y="21895"/>
                  </a:cubicBezTo>
                  <a:cubicBezTo>
                    <a:pt x="32681" y="23293"/>
                    <a:pt x="30598" y="24134"/>
                    <a:pt x="29422" y="25618"/>
                  </a:cubicBezTo>
                  <a:cubicBezTo>
                    <a:pt x="27998" y="27415"/>
                    <a:pt x="28208" y="29778"/>
                    <a:pt x="28958" y="31828"/>
                  </a:cubicBezTo>
                  <a:cubicBezTo>
                    <a:pt x="29713" y="33884"/>
                    <a:pt x="30954" y="35810"/>
                    <a:pt x="31478" y="37909"/>
                  </a:cubicBezTo>
                  <a:cubicBezTo>
                    <a:pt x="31996" y="40013"/>
                    <a:pt x="31640" y="42452"/>
                    <a:pt x="29676" y="43860"/>
                  </a:cubicBezTo>
                  <a:cubicBezTo>
                    <a:pt x="26260" y="46315"/>
                    <a:pt x="19791" y="44578"/>
                    <a:pt x="17282" y="47685"/>
                  </a:cubicBezTo>
                  <a:cubicBezTo>
                    <a:pt x="15842" y="49477"/>
                    <a:pt x="16516" y="52174"/>
                    <a:pt x="14617" y="53647"/>
                  </a:cubicBezTo>
                  <a:cubicBezTo>
                    <a:pt x="13676" y="54376"/>
                    <a:pt x="12466" y="54560"/>
                    <a:pt x="11163" y="54560"/>
                  </a:cubicBezTo>
                  <a:cubicBezTo>
                    <a:pt x="9832" y="54560"/>
                    <a:pt x="8405" y="54368"/>
                    <a:pt x="7072" y="54368"/>
                  </a:cubicBezTo>
                  <a:cubicBezTo>
                    <a:pt x="6986" y="54368"/>
                    <a:pt x="6900" y="54369"/>
                    <a:pt x="6815" y="54370"/>
                  </a:cubicBezTo>
                  <a:cubicBezTo>
                    <a:pt x="4171" y="54419"/>
                    <a:pt x="1614" y="55547"/>
                    <a:pt x="0" y="57262"/>
                  </a:cubicBezTo>
                  <a:lnTo>
                    <a:pt x="16602" y="57262"/>
                  </a:lnTo>
                  <a:lnTo>
                    <a:pt x="47842" y="57257"/>
                  </a:lnTo>
                  <a:lnTo>
                    <a:pt x="47826" y="10052"/>
                  </a:lnTo>
                  <a:lnTo>
                    <a:pt x="47826" y="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72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;p3"/>
            <p:cNvSpPr/>
            <p:nvPr/>
          </p:nvSpPr>
          <p:spPr>
            <a:xfrm rot="-5400000" flipH="1">
              <a:off x="4024606" y="25045"/>
              <a:ext cx="3882260" cy="6354621"/>
            </a:xfrm>
            <a:custGeom>
              <a:avLst/>
              <a:gdLst/>
              <a:ahLst/>
              <a:cxnLst/>
              <a:rect l="l" t="t" r="r" b="b"/>
              <a:pathLst>
                <a:path w="59960" h="72872" extrusionOk="0">
                  <a:moveTo>
                    <a:pt x="59960" y="1"/>
                  </a:moveTo>
                  <a:cubicBezTo>
                    <a:pt x="55056" y="1430"/>
                    <a:pt x="50102" y="2741"/>
                    <a:pt x="47469" y="5709"/>
                  </a:cubicBezTo>
                  <a:cubicBezTo>
                    <a:pt x="44302" y="9281"/>
                    <a:pt x="45883" y="13791"/>
                    <a:pt x="47480" y="17789"/>
                  </a:cubicBezTo>
                  <a:cubicBezTo>
                    <a:pt x="49083" y="21793"/>
                    <a:pt x="50496" y="26357"/>
                    <a:pt x="47086" y="29832"/>
                  </a:cubicBezTo>
                  <a:cubicBezTo>
                    <a:pt x="45721" y="31219"/>
                    <a:pt x="43693" y="32282"/>
                    <a:pt x="42349" y="33684"/>
                  </a:cubicBezTo>
                  <a:cubicBezTo>
                    <a:pt x="39711" y="36420"/>
                    <a:pt x="40115" y="40040"/>
                    <a:pt x="41907" y="43062"/>
                  </a:cubicBezTo>
                  <a:cubicBezTo>
                    <a:pt x="43698" y="46088"/>
                    <a:pt x="46698" y="48716"/>
                    <a:pt x="49207" y="51505"/>
                  </a:cubicBezTo>
                  <a:cubicBezTo>
                    <a:pt x="51721" y="54300"/>
                    <a:pt x="53798" y="57446"/>
                    <a:pt x="53404" y="60683"/>
                  </a:cubicBezTo>
                  <a:cubicBezTo>
                    <a:pt x="53011" y="63920"/>
                    <a:pt x="49466" y="67179"/>
                    <a:pt x="44583" y="67498"/>
                  </a:cubicBezTo>
                  <a:cubicBezTo>
                    <a:pt x="44293" y="67517"/>
                    <a:pt x="44005" y="67526"/>
                    <a:pt x="43719" y="67526"/>
                  </a:cubicBezTo>
                  <a:cubicBezTo>
                    <a:pt x="40106" y="67526"/>
                    <a:pt x="36776" y="66084"/>
                    <a:pt x="33447" y="65059"/>
                  </a:cubicBezTo>
                  <a:cubicBezTo>
                    <a:pt x="31612" y="64493"/>
                    <a:pt x="29451" y="64087"/>
                    <a:pt x="27425" y="64087"/>
                  </a:cubicBezTo>
                  <a:cubicBezTo>
                    <a:pt x="25489" y="64087"/>
                    <a:pt x="23675" y="64458"/>
                    <a:pt x="22386" y="65415"/>
                  </a:cubicBezTo>
                  <a:cubicBezTo>
                    <a:pt x="20659" y="66694"/>
                    <a:pt x="20395" y="68717"/>
                    <a:pt x="18318" y="69753"/>
                  </a:cubicBezTo>
                  <a:cubicBezTo>
                    <a:pt x="17402" y="70210"/>
                    <a:pt x="16385" y="70377"/>
                    <a:pt x="15306" y="70377"/>
                  </a:cubicBezTo>
                  <a:cubicBezTo>
                    <a:pt x="12371" y="70377"/>
                    <a:pt x="8976" y="69142"/>
                    <a:pt x="5905" y="69142"/>
                  </a:cubicBezTo>
                  <a:cubicBezTo>
                    <a:pt x="5061" y="69142"/>
                    <a:pt x="4242" y="69235"/>
                    <a:pt x="3464" y="69472"/>
                  </a:cubicBezTo>
                  <a:cubicBezTo>
                    <a:pt x="1495" y="70071"/>
                    <a:pt x="448" y="71420"/>
                    <a:pt x="0" y="72871"/>
                  </a:cubicBezTo>
                  <a:lnTo>
                    <a:pt x="59960" y="72871"/>
                  </a:lnTo>
                  <a:lnTo>
                    <a:pt x="599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172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9" name="Google Shape;39;p3"/>
          <p:cNvGrpSpPr/>
          <p:nvPr/>
        </p:nvGrpSpPr>
        <p:grpSpPr>
          <a:xfrm>
            <a:off x="6" y="-11"/>
            <a:ext cx="3838019" cy="2344436"/>
            <a:chOff x="6" y="-11"/>
            <a:chExt cx="3838019" cy="2344436"/>
          </a:xfrm>
        </p:grpSpPr>
        <p:sp>
          <p:nvSpPr>
            <p:cNvPr id="40" name="Google Shape;40;p3"/>
            <p:cNvSpPr/>
            <p:nvPr/>
          </p:nvSpPr>
          <p:spPr>
            <a:xfrm rot="5400000" flipH="1">
              <a:off x="746798" y="-746802"/>
              <a:ext cx="2344436" cy="3838019"/>
            </a:xfrm>
            <a:custGeom>
              <a:avLst/>
              <a:gdLst/>
              <a:ahLst/>
              <a:cxnLst/>
              <a:rect l="l" t="t" r="r" b="b"/>
              <a:pathLst>
                <a:path w="59960" h="72883" extrusionOk="0">
                  <a:moveTo>
                    <a:pt x="59938" y="1"/>
                  </a:moveTo>
                  <a:lnTo>
                    <a:pt x="59938" y="9"/>
                  </a:lnTo>
                  <a:lnTo>
                    <a:pt x="59938" y="9"/>
                  </a:lnTo>
                  <a:cubicBezTo>
                    <a:pt x="59946" y="6"/>
                    <a:pt x="59953" y="3"/>
                    <a:pt x="59960" y="1"/>
                  </a:cubicBezTo>
                  <a:close/>
                  <a:moveTo>
                    <a:pt x="59938" y="9"/>
                  </a:moveTo>
                  <a:cubicBezTo>
                    <a:pt x="56216" y="1417"/>
                    <a:pt x="47962" y="4834"/>
                    <a:pt x="46056" y="7209"/>
                  </a:cubicBezTo>
                  <a:cubicBezTo>
                    <a:pt x="41319" y="13128"/>
                    <a:pt x="47863" y="22251"/>
                    <a:pt x="42624" y="27863"/>
                  </a:cubicBezTo>
                  <a:cubicBezTo>
                    <a:pt x="40963" y="29643"/>
                    <a:pt x="38351" y="30711"/>
                    <a:pt x="36873" y="32605"/>
                  </a:cubicBezTo>
                  <a:cubicBezTo>
                    <a:pt x="35092" y="34888"/>
                    <a:pt x="35351" y="37898"/>
                    <a:pt x="36301" y="40510"/>
                  </a:cubicBezTo>
                  <a:cubicBezTo>
                    <a:pt x="37245" y="43121"/>
                    <a:pt x="38794" y="45581"/>
                    <a:pt x="39452" y="48252"/>
                  </a:cubicBezTo>
                  <a:cubicBezTo>
                    <a:pt x="40105" y="50923"/>
                    <a:pt x="39651" y="54031"/>
                    <a:pt x="37196" y="55822"/>
                  </a:cubicBezTo>
                  <a:cubicBezTo>
                    <a:pt x="32912" y="58946"/>
                    <a:pt x="24803" y="56734"/>
                    <a:pt x="21663" y="60694"/>
                  </a:cubicBezTo>
                  <a:cubicBezTo>
                    <a:pt x="19855" y="62971"/>
                    <a:pt x="20702" y="66408"/>
                    <a:pt x="18318" y="68280"/>
                  </a:cubicBezTo>
                  <a:cubicBezTo>
                    <a:pt x="17144" y="69206"/>
                    <a:pt x="15632" y="69440"/>
                    <a:pt x="14004" y="69440"/>
                  </a:cubicBezTo>
                  <a:cubicBezTo>
                    <a:pt x="12335" y="69440"/>
                    <a:pt x="10545" y="69194"/>
                    <a:pt x="8873" y="69194"/>
                  </a:cubicBezTo>
                  <a:cubicBezTo>
                    <a:pt x="8764" y="69194"/>
                    <a:pt x="8655" y="69195"/>
                    <a:pt x="8546" y="69197"/>
                  </a:cubicBezTo>
                  <a:cubicBezTo>
                    <a:pt x="5228" y="69262"/>
                    <a:pt x="2023" y="70692"/>
                    <a:pt x="0" y="72882"/>
                  </a:cubicBezTo>
                  <a:lnTo>
                    <a:pt x="20816" y="72882"/>
                  </a:lnTo>
                  <a:lnTo>
                    <a:pt x="59960" y="72871"/>
                  </a:lnTo>
                  <a:lnTo>
                    <a:pt x="59938" y="12788"/>
                  </a:lnTo>
                  <a:lnTo>
                    <a:pt x="59938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4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;p3"/>
            <p:cNvSpPr/>
            <p:nvPr/>
          </p:nvSpPr>
          <p:spPr>
            <a:xfrm rot="5400000" flipH="1">
              <a:off x="579506" y="-561901"/>
              <a:ext cx="1870661" cy="3015470"/>
            </a:xfrm>
            <a:custGeom>
              <a:avLst/>
              <a:gdLst/>
              <a:ahLst/>
              <a:cxnLst/>
              <a:rect l="l" t="t" r="r" b="b"/>
              <a:pathLst>
                <a:path w="47843" h="57263" extrusionOk="0">
                  <a:moveTo>
                    <a:pt x="47826" y="0"/>
                  </a:moveTo>
                  <a:lnTo>
                    <a:pt x="47826" y="5"/>
                  </a:lnTo>
                  <a:lnTo>
                    <a:pt x="47826" y="5"/>
                  </a:lnTo>
                  <a:cubicBezTo>
                    <a:pt x="47830" y="3"/>
                    <a:pt x="47833" y="2"/>
                    <a:pt x="47837" y="0"/>
                  </a:cubicBezTo>
                  <a:close/>
                  <a:moveTo>
                    <a:pt x="47826" y="5"/>
                  </a:moveTo>
                  <a:lnTo>
                    <a:pt x="47826" y="5"/>
                  </a:lnTo>
                  <a:cubicBezTo>
                    <a:pt x="44864" y="1113"/>
                    <a:pt x="38263" y="3796"/>
                    <a:pt x="36744" y="5666"/>
                  </a:cubicBezTo>
                  <a:cubicBezTo>
                    <a:pt x="32961" y="10317"/>
                    <a:pt x="38190" y="17487"/>
                    <a:pt x="34008" y="21895"/>
                  </a:cubicBezTo>
                  <a:cubicBezTo>
                    <a:pt x="32681" y="23293"/>
                    <a:pt x="30598" y="24134"/>
                    <a:pt x="29422" y="25618"/>
                  </a:cubicBezTo>
                  <a:cubicBezTo>
                    <a:pt x="27998" y="27415"/>
                    <a:pt x="28208" y="29778"/>
                    <a:pt x="28958" y="31828"/>
                  </a:cubicBezTo>
                  <a:cubicBezTo>
                    <a:pt x="29713" y="33884"/>
                    <a:pt x="30954" y="35810"/>
                    <a:pt x="31478" y="37909"/>
                  </a:cubicBezTo>
                  <a:cubicBezTo>
                    <a:pt x="31996" y="40013"/>
                    <a:pt x="31640" y="42452"/>
                    <a:pt x="29676" y="43860"/>
                  </a:cubicBezTo>
                  <a:cubicBezTo>
                    <a:pt x="26260" y="46315"/>
                    <a:pt x="19791" y="44578"/>
                    <a:pt x="17282" y="47685"/>
                  </a:cubicBezTo>
                  <a:cubicBezTo>
                    <a:pt x="15842" y="49477"/>
                    <a:pt x="16516" y="52174"/>
                    <a:pt x="14617" y="53647"/>
                  </a:cubicBezTo>
                  <a:cubicBezTo>
                    <a:pt x="13676" y="54376"/>
                    <a:pt x="12466" y="54560"/>
                    <a:pt x="11163" y="54560"/>
                  </a:cubicBezTo>
                  <a:cubicBezTo>
                    <a:pt x="9832" y="54560"/>
                    <a:pt x="8405" y="54368"/>
                    <a:pt x="7072" y="54368"/>
                  </a:cubicBezTo>
                  <a:cubicBezTo>
                    <a:pt x="6986" y="54368"/>
                    <a:pt x="6900" y="54369"/>
                    <a:pt x="6815" y="54370"/>
                  </a:cubicBezTo>
                  <a:cubicBezTo>
                    <a:pt x="4171" y="54419"/>
                    <a:pt x="1614" y="55547"/>
                    <a:pt x="0" y="57262"/>
                  </a:cubicBezTo>
                  <a:lnTo>
                    <a:pt x="16602" y="57262"/>
                  </a:lnTo>
                  <a:lnTo>
                    <a:pt x="47842" y="57257"/>
                  </a:lnTo>
                  <a:lnTo>
                    <a:pt x="47826" y="10052"/>
                  </a:lnTo>
                  <a:lnTo>
                    <a:pt x="47826" y="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4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2;p3"/>
            <p:cNvSpPr/>
            <p:nvPr/>
          </p:nvSpPr>
          <p:spPr>
            <a:xfrm rot="5400000" flipH="1">
              <a:off x="747087" y="-746513"/>
              <a:ext cx="2344436" cy="3837440"/>
            </a:xfrm>
            <a:custGeom>
              <a:avLst/>
              <a:gdLst/>
              <a:ahLst/>
              <a:cxnLst/>
              <a:rect l="l" t="t" r="r" b="b"/>
              <a:pathLst>
                <a:path w="59960" h="72872" extrusionOk="0">
                  <a:moveTo>
                    <a:pt x="59960" y="1"/>
                  </a:moveTo>
                  <a:cubicBezTo>
                    <a:pt x="55056" y="1430"/>
                    <a:pt x="50102" y="2741"/>
                    <a:pt x="47469" y="5709"/>
                  </a:cubicBezTo>
                  <a:cubicBezTo>
                    <a:pt x="44302" y="9281"/>
                    <a:pt x="45883" y="13791"/>
                    <a:pt x="47480" y="17789"/>
                  </a:cubicBezTo>
                  <a:cubicBezTo>
                    <a:pt x="49083" y="21793"/>
                    <a:pt x="50496" y="26357"/>
                    <a:pt x="47086" y="29832"/>
                  </a:cubicBezTo>
                  <a:cubicBezTo>
                    <a:pt x="45721" y="31219"/>
                    <a:pt x="43693" y="32282"/>
                    <a:pt x="42349" y="33684"/>
                  </a:cubicBezTo>
                  <a:cubicBezTo>
                    <a:pt x="39711" y="36420"/>
                    <a:pt x="40115" y="40040"/>
                    <a:pt x="41907" y="43062"/>
                  </a:cubicBezTo>
                  <a:cubicBezTo>
                    <a:pt x="43698" y="46088"/>
                    <a:pt x="46698" y="48716"/>
                    <a:pt x="49207" y="51505"/>
                  </a:cubicBezTo>
                  <a:cubicBezTo>
                    <a:pt x="51721" y="54300"/>
                    <a:pt x="53798" y="57446"/>
                    <a:pt x="53404" y="60683"/>
                  </a:cubicBezTo>
                  <a:cubicBezTo>
                    <a:pt x="53011" y="63920"/>
                    <a:pt x="49466" y="67179"/>
                    <a:pt x="44583" y="67498"/>
                  </a:cubicBezTo>
                  <a:cubicBezTo>
                    <a:pt x="44293" y="67517"/>
                    <a:pt x="44005" y="67526"/>
                    <a:pt x="43719" y="67526"/>
                  </a:cubicBezTo>
                  <a:cubicBezTo>
                    <a:pt x="40106" y="67526"/>
                    <a:pt x="36776" y="66084"/>
                    <a:pt x="33447" y="65059"/>
                  </a:cubicBezTo>
                  <a:cubicBezTo>
                    <a:pt x="31612" y="64493"/>
                    <a:pt x="29451" y="64087"/>
                    <a:pt x="27425" y="64087"/>
                  </a:cubicBezTo>
                  <a:cubicBezTo>
                    <a:pt x="25489" y="64087"/>
                    <a:pt x="23675" y="64458"/>
                    <a:pt x="22386" y="65415"/>
                  </a:cubicBezTo>
                  <a:cubicBezTo>
                    <a:pt x="20659" y="66694"/>
                    <a:pt x="20395" y="68717"/>
                    <a:pt x="18318" y="69753"/>
                  </a:cubicBezTo>
                  <a:cubicBezTo>
                    <a:pt x="17402" y="70210"/>
                    <a:pt x="16385" y="70377"/>
                    <a:pt x="15306" y="70377"/>
                  </a:cubicBezTo>
                  <a:cubicBezTo>
                    <a:pt x="12371" y="70377"/>
                    <a:pt x="8976" y="69142"/>
                    <a:pt x="5905" y="69142"/>
                  </a:cubicBezTo>
                  <a:cubicBezTo>
                    <a:pt x="5061" y="69142"/>
                    <a:pt x="4242" y="69235"/>
                    <a:pt x="3464" y="69472"/>
                  </a:cubicBezTo>
                  <a:cubicBezTo>
                    <a:pt x="1495" y="70071"/>
                    <a:pt x="448" y="71420"/>
                    <a:pt x="0" y="72871"/>
                  </a:cubicBezTo>
                  <a:lnTo>
                    <a:pt x="59960" y="72871"/>
                  </a:lnTo>
                  <a:lnTo>
                    <a:pt x="599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4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9875404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1"/>
          </p:nvPr>
        </p:nvSpPr>
        <p:spPr>
          <a:xfrm>
            <a:off x="713225" y="1236768"/>
            <a:ext cx="7717500" cy="33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46" name="Google Shape;46;p4"/>
          <p:cNvGrpSpPr/>
          <p:nvPr/>
        </p:nvGrpSpPr>
        <p:grpSpPr>
          <a:xfrm>
            <a:off x="0" y="0"/>
            <a:ext cx="2088333" cy="1500650"/>
            <a:chOff x="0" y="0"/>
            <a:chExt cx="2088333" cy="1500650"/>
          </a:xfrm>
        </p:grpSpPr>
        <p:sp>
          <p:nvSpPr>
            <p:cNvPr id="47" name="Google Shape;47;p4"/>
            <p:cNvSpPr/>
            <p:nvPr/>
          </p:nvSpPr>
          <p:spPr>
            <a:xfrm rot="10800000" flipH="1">
              <a:off x="0" y="1625"/>
              <a:ext cx="2088333" cy="1499025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8;p4"/>
            <p:cNvSpPr/>
            <p:nvPr/>
          </p:nvSpPr>
          <p:spPr>
            <a:xfrm rot="10800000" flipH="1">
              <a:off x="0" y="0"/>
              <a:ext cx="1285727" cy="1144825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49;p4"/>
            <p:cNvSpPr/>
            <p:nvPr/>
          </p:nvSpPr>
          <p:spPr>
            <a:xfrm rot="10800000" flipH="1">
              <a:off x="258" y="1775"/>
              <a:ext cx="2088075" cy="1498875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0" name="Google Shape;50;p4"/>
          <p:cNvGrpSpPr/>
          <p:nvPr/>
        </p:nvGrpSpPr>
        <p:grpSpPr>
          <a:xfrm>
            <a:off x="7055675" y="3642850"/>
            <a:ext cx="2088333" cy="1500650"/>
            <a:chOff x="7055675" y="3642850"/>
            <a:chExt cx="2088333" cy="1500650"/>
          </a:xfrm>
        </p:grpSpPr>
        <p:sp>
          <p:nvSpPr>
            <p:cNvPr id="51" name="Google Shape;51;p4"/>
            <p:cNvSpPr/>
            <p:nvPr/>
          </p:nvSpPr>
          <p:spPr>
            <a:xfrm flipH="1">
              <a:off x="7055675" y="3642850"/>
              <a:ext cx="2088333" cy="1499025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7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7858281" y="3998675"/>
              <a:ext cx="1285727" cy="1144825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7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4"/>
            <p:cNvSpPr/>
            <p:nvPr/>
          </p:nvSpPr>
          <p:spPr>
            <a:xfrm flipH="1">
              <a:off x="7055675" y="3642850"/>
              <a:ext cx="2088075" cy="1498875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17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859278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6684075" y="3642860"/>
            <a:ext cx="2497905" cy="1500650"/>
            <a:chOff x="6684075" y="3642860"/>
            <a:chExt cx="2497905" cy="1500650"/>
          </a:xfrm>
        </p:grpSpPr>
        <p:sp>
          <p:nvSpPr>
            <p:cNvPr id="56" name="Google Shape;56;p5"/>
            <p:cNvSpPr/>
            <p:nvPr/>
          </p:nvSpPr>
          <p:spPr>
            <a:xfrm flipH="1">
              <a:off x="6684075" y="3642860"/>
              <a:ext cx="2497905" cy="1499025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3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5"/>
            <p:cNvSpPr/>
            <p:nvPr/>
          </p:nvSpPr>
          <p:spPr>
            <a:xfrm flipH="1">
              <a:off x="7644091" y="3998685"/>
              <a:ext cx="1537889" cy="1144825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3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5"/>
            <p:cNvSpPr/>
            <p:nvPr/>
          </p:nvSpPr>
          <p:spPr>
            <a:xfrm flipH="1">
              <a:off x="6684075" y="3642860"/>
              <a:ext cx="2497596" cy="1498875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13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1"/>
          </p:nvPr>
        </p:nvSpPr>
        <p:spPr>
          <a:xfrm>
            <a:off x="1474375" y="3002426"/>
            <a:ext cx="2908200" cy="10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2"/>
          </p:nvPr>
        </p:nvSpPr>
        <p:spPr>
          <a:xfrm>
            <a:off x="4761231" y="3002426"/>
            <a:ext cx="2908200" cy="10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1474250" y="2621775"/>
            <a:ext cx="2908200" cy="4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4761231" y="2621775"/>
            <a:ext cx="2908200" cy="4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l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64" name="Google Shape;64;p5"/>
          <p:cNvGrpSpPr/>
          <p:nvPr/>
        </p:nvGrpSpPr>
        <p:grpSpPr>
          <a:xfrm rot="10800000" flipH="1">
            <a:off x="169581" y="4548425"/>
            <a:ext cx="1163240" cy="486262"/>
            <a:chOff x="1571206" y="3803958"/>
            <a:chExt cx="759840" cy="317652"/>
          </a:xfrm>
        </p:grpSpPr>
        <p:sp>
          <p:nvSpPr>
            <p:cNvPr id="65" name="Google Shape;65;p5"/>
            <p:cNvSpPr/>
            <p:nvPr/>
          </p:nvSpPr>
          <p:spPr>
            <a:xfrm rot="-10644934" flipH="1">
              <a:off x="1577234" y="3820673"/>
              <a:ext cx="747785" cy="284223"/>
            </a:xfrm>
            <a:custGeom>
              <a:avLst/>
              <a:gdLst/>
              <a:ahLst/>
              <a:cxnLst/>
              <a:rect l="l" t="t" r="r" b="b"/>
              <a:pathLst>
                <a:path w="10747" h="4561" extrusionOk="0">
                  <a:moveTo>
                    <a:pt x="3442" y="0"/>
                  </a:moveTo>
                  <a:cubicBezTo>
                    <a:pt x="1539" y="0"/>
                    <a:pt x="0" y="1249"/>
                    <a:pt x="0" y="2222"/>
                  </a:cubicBezTo>
                  <a:cubicBezTo>
                    <a:pt x="0" y="3519"/>
                    <a:pt x="2648" y="3020"/>
                    <a:pt x="5373" y="4194"/>
                  </a:cubicBezTo>
                  <a:cubicBezTo>
                    <a:pt x="5972" y="4451"/>
                    <a:pt x="6571" y="4560"/>
                    <a:pt x="7140" y="4560"/>
                  </a:cubicBezTo>
                  <a:cubicBezTo>
                    <a:pt x="9124" y="4560"/>
                    <a:pt x="10746" y="3236"/>
                    <a:pt x="10746" y="2222"/>
                  </a:cubicBezTo>
                  <a:cubicBezTo>
                    <a:pt x="10746" y="924"/>
                    <a:pt x="7960" y="1700"/>
                    <a:pt x="5373" y="449"/>
                  </a:cubicBezTo>
                  <a:cubicBezTo>
                    <a:pt x="4718" y="132"/>
                    <a:pt x="4060" y="0"/>
                    <a:pt x="3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85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5"/>
            <p:cNvSpPr/>
            <p:nvPr/>
          </p:nvSpPr>
          <p:spPr>
            <a:xfrm rot="-10644915" flipH="1">
              <a:off x="1723543" y="3876277"/>
              <a:ext cx="455169" cy="173004"/>
            </a:xfrm>
            <a:custGeom>
              <a:avLst/>
              <a:gdLst/>
              <a:ahLst/>
              <a:cxnLst/>
              <a:rect l="l" t="t" r="r" b="b"/>
              <a:pathLst>
                <a:path w="10747" h="4561" extrusionOk="0">
                  <a:moveTo>
                    <a:pt x="3442" y="0"/>
                  </a:moveTo>
                  <a:cubicBezTo>
                    <a:pt x="1539" y="0"/>
                    <a:pt x="0" y="1249"/>
                    <a:pt x="0" y="2222"/>
                  </a:cubicBezTo>
                  <a:cubicBezTo>
                    <a:pt x="0" y="3519"/>
                    <a:pt x="2648" y="3020"/>
                    <a:pt x="5373" y="4194"/>
                  </a:cubicBezTo>
                  <a:cubicBezTo>
                    <a:pt x="5972" y="4451"/>
                    <a:pt x="6571" y="4560"/>
                    <a:pt x="7140" y="4560"/>
                  </a:cubicBezTo>
                  <a:cubicBezTo>
                    <a:pt x="9124" y="4560"/>
                    <a:pt x="10746" y="3236"/>
                    <a:pt x="10746" y="2222"/>
                  </a:cubicBezTo>
                  <a:cubicBezTo>
                    <a:pt x="10746" y="924"/>
                    <a:pt x="7960" y="1700"/>
                    <a:pt x="5373" y="449"/>
                  </a:cubicBezTo>
                  <a:cubicBezTo>
                    <a:pt x="4718" y="132"/>
                    <a:pt x="4060" y="0"/>
                    <a:pt x="3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85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7" name="Google Shape;67;p5"/>
          <p:cNvGrpSpPr/>
          <p:nvPr/>
        </p:nvGrpSpPr>
        <p:grpSpPr>
          <a:xfrm rot="-185304" flipH="1">
            <a:off x="61934" y="1205939"/>
            <a:ext cx="680651" cy="803879"/>
            <a:chOff x="2715952" y="153425"/>
            <a:chExt cx="540874" cy="638847"/>
          </a:xfrm>
        </p:grpSpPr>
        <p:sp>
          <p:nvSpPr>
            <p:cNvPr id="68" name="Google Shape;68;p5"/>
            <p:cNvSpPr/>
            <p:nvPr/>
          </p:nvSpPr>
          <p:spPr>
            <a:xfrm rot="3722031">
              <a:off x="2709146" y="313860"/>
              <a:ext cx="554487" cy="317977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34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5"/>
            <p:cNvSpPr/>
            <p:nvPr/>
          </p:nvSpPr>
          <p:spPr>
            <a:xfrm rot="3722140">
              <a:off x="2799017" y="365404"/>
              <a:ext cx="374733" cy="214896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34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0" name="Google Shape;70;p5"/>
          <p:cNvGrpSpPr/>
          <p:nvPr/>
        </p:nvGrpSpPr>
        <p:grpSpPr>
          <a:xfrm>
            <a:off x="0" y="0"/>
            <a:ext cx="2361269" cy="1429519"/>
            <a:chOff x="0" y="10"/>
            <a:chExt cx="2497905" cy="1500650"/>
          </a:xfrm>
        </p:grpSpPr>
        <p:sp>
          <p:nvSpPr>
            <p:cNvPr id="71" name="Google Shape;71;p5"/>
            <p:cNvSpPr/>
            <p:nvPr/>
          </p:nvSpPr>
          <p:spPr>
            <a:xfrm rot="10800000" flipH="1">
              <a:off x="0" y="1651"/>
              <a:ext cx="2435741" cy="1461699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7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5"/>
            <p:cNvSpPr/>
            <p:nvPr/>
          </p:nvSpPr>
          <p:spPr>
            <a:xfrm rot="10800000" flipH="1">
              <a:off x="0" y="10"/>
              <a:ext cx="1537889" cy="1144825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7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5"/>
            <p:cNvSpPr/>
            <p:nvPr/>
          </p:nvSpPr>
          <p:spPr>
            <a:xfrm rot="10800000" flipH="1">
              <a:off x="309" y="1785"/>
              <a:ext cx="2497596" cy="1498875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7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4" name="Google Shape;74;p5"/>
          <p:cNvGrpSpPr/>
          <p:nvPr/>
        </p:nvGrpSpPr>
        <p:grpSpPr>
          <a:xfrm flipH="1">
            <a:off x="8283114" y="85770"/>
            <a:ext cx="807464" cy="735204"/>
            <a:chOff x="5950677" y="4508534"/>
            <a:chExt cx="565887" cy="515246"/>
          </a:xfrm>
        </p:grpSpPr>
        <p:sp>
          <p:nvSpPr>
            <p:cNvPr id="75" name="Google Shape;75;p5"/>
            <p:cNvSpPr/>
            <p:nvPr/>
          </p:nvSpPr>
          <p:spPr>
            <a:xfrm rot="6914763">
              <a:off x="6057043" y="4536597"/>
              <a:ext cx="353156" cy="459119"/>
            </a:xfrm>
            <a:custGeom>
              <a:avLst/>
              <a:gdLst/>
              <a:ahLst/>
              <a:cxnLst/>
              <a:rect l="l" t="t" r="r" b="b"/>
              <a:pathLst>
                <a:path w="3839" h="4991" extrusionOk="0">
                  <a:moveTo>
                    <a:pt x="1919" y="1"/>
                  </a:moveTo>
                  <a:cubicBezTo>
                    <a:pt x="860" y="1"/>
                    <a:pt x="1" y="861"/>
                    <a:pt x="1" y="1920"/>
                  </a:cubicBezTo>
                  <a:cubicBezTo>
                    <a:pt x="1" y="2979"/>
                    <a:pt x="868" y="4990"/>
                    <a:pt x="1919" y="4990"/>
                  </a:cubicBezTo>
                  <a:cubicBezTo>
                    <a:pt x="2979" y="4990"/>
                    <a:pt x="3838" y="2979"/>
                    <a:pt x="3838" y="1920"/>
                  </a:cubicBezTo>
                  <a:cubicBezTo>
                    <a:pt x="3838" y="861"/>
                    <a:pt x="2979" y="1"/>
                    <a:pt x="1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200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5"/>
            <p:cNvSpPr/>
            <p:nvPr/>
          </p:nvSpPr>
          <p:spPr>
            <a:xfrm rot="6914637">
              <a:off x="6111317" y="4607148"/>
              <a:ext cx="244622" cy="317999"/>
            </a:xfrm>
            <a:custGeom>
              <a:avLst/>
              <a:gdLst/>
              <a:ahLst/>
              <a:cxnLst/>
              <a:rect l="l" t="t" r="r" b="b"/>
              <a:pathLst>
                <a:path w="3839" h="4991" extrusionOk="0">
                  <a:moveTo>
                    <a:pt x="1919" y="1"/>
                  </a:moveTo>
                  <a:cubicBezTo>
                    <a:pt x="860" y="1"/>
                    <a:pt x="1" y="861"/>
                    <a:pt x="1" y="1920"/>
                  </a:cubicBezTo>
                  <a:cubicBezTo>
                    <a:pt x="1" y="2979"/>
                    <a:pt x="868" y="4990"/>
                    <a:pt x="1919" y="4990"/>
                  </a:cubicBezTo>
                  <a:cubicBezTo>
                    <a:pt x="2979" y="4990"/>
                    <a:pt x="3838" y="2979"/>
                    <a:pt x="3838" y="1920"/>
                  </a:cubicBezTo>
                  <a:cubicBezTo>
                    <a:pt x="3838" y="861"/>
                    <a:pt x="2979" y="1"/>
                    <a:pt x="19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200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5758285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9" name="Google Shape;79;p6"/>
          <p:cNvGrpSpPr/>
          <p:nvPr/>
        </p:nvGrpSpPr>
        <p:grpSpPr>
          <a:xfrm>
            <a:off x="131606" y="108824"/>
            <a:ext cx="1163240" cy="486262"/>
            <a:chOff x="1571206" y="3803958"/>
            <a:chExt cx="759840" cy="317652"/>
          </a:xfrm>
        </p:grpSpPr>
        <p:sp>
          <p:nvSpPr>
            <p:cNvPr id="80" name="Google Shape;80;p6"/>
            <p:cNvSpPr/>
            <p:nvPr/>
          </p:nvSpPr>
          <p:spPr>
            <a:xfrm rot="-10644934" flipH="1">
              <a:off x="1577234" y="3820673"/>
              <a:ext cx="747785" cy="284223"/>
            </a:xfrm>
            <a:custGeom>
              <a:avLst/>
              <a:gdLst/>
              <a:ahLst/>
              <a:cxnLst/>
              <a:rect l="l" t="t" r="r" b="b"/>
              <a:pathLst>
                <a:path w="10747" h="4561" extrusionOk="0">
                  <a:moveTo>
                    <a:pt x="3442" y="0"/>
                  </a:moveTo>
                  <a:cubicBezTo>
                    <a:pt x="1539" y="0"/>
                    <a:pt x="0" y="1249"/>
                    <a:pt x="0" y="2222"/>
                  </a:cubicBezTo>
                  <a:cubicBezTo>
                    <a:pt x="0" y="3519"/>
                    <a:pt x="2648" y="3020"/>
                    <a:pt x="5373" y="4194"/>
                  </a:cubicBezTo>
                  <a:cubicBezTo>
                    <a:pt x="5972" y="4451"/>
                    <a:pt x="6571" y="4560"/>
                    <a:pt x="7140" y="4560"/>
                  </a:cubicBezTo>
                  <a:cubicBezTo>
                    <a:pt x="9124" y="4560"/>
                    <a:pt x="10746" y="3236"/>
                    <a:pt x="10746" y="2222"/>
                  </a:cubicBezTo>
                  <a:cubicBezTo>
                    <a:pt x="10746" y="924"/>
                    <a:pt x="7960" y="1700"/>
                    <a:pt x="5373" y="449"/>
                  </a:cubicBezTo>
                  <a:cubicBezTo>
                    <a:pt x="4718" y="132"/>
                    <a:pt x="4060" y="0"/>
                    <a:pt x="3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85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6"/>
            <p:cNvSpPr/>
            <p:nvPr/>
          </p:nvSpPr>
          <p:spPr>
            <a:xfrm rot="-10644915" flipH="1">
              <a:off x="1723543" y="3876277"/>
              <a:ext cx="455169" cy="173004"/>
            </a:xfrm>
            <a:custGeom>
              <a:avLst/>
              <a:gdLst/>
              <a:ahLst/>
              <a:cxnLst/>
              <a:rect l="l" t="t" r="r" b="b"/>
              <a:pathLst>
                <a:path w="10747" h="4561" extrusionOk="0">
                  <a:moveTo>
                    <a:pt x="3442" y="0"/>
                  </a:moveTo>
                  <a:cubicBezTo>
                    <a:pt x="1539" y="0"/>
                    <a:pt x="0" y="1249"/>
                    <a:pt x="0" y="2222"/>
                  </a:cubicBezTo>
                  <a:cubicBezTo>
                    <a:pt x="0" y="3519"/>
                    <a:pt x="2648" y="3020"/>
                    <a:pt x="5373" y="4194"/>
                  </a:cubicBezTo>
                  <a:cubicBezTo>
                    <a:pt x="5972" y="4451"/>
                    <a:pt x="6571" y="4560"/>
                    <a:pt x="7140" y="4560"/>
                  </a:cubicBezTo>
                  <a:cubicBezTo>
                    <a:pt x="9124" y="4560"/>
                    <a:pt x="10746" y="3236"/>
                    <a:pt x="10746" y="2222"/>
                  </a:cubicBezTo>
                  <a:cubicBezTo>
                    <a:pt x="10746" y="924"/>
                    <a:pt x="7960" y="1700"/>
                    <a:pt x="5373" y="449"/>
                  </a:cubicBezTo>
                  <a:cubicBezTo>
                    <a:pt x="4718" y="132"/>
                    <a:pt x="4060" y="0"/>
                    <a:pt x="3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85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2" name="Google Shape;82;p6"/>
          <p:cNvGrpSpPr/>
          <p:nvPr/>
        </p:nvGrpSpPr>
        <p:grpSpPr>
          <a:xfrm rot="10254743">
            <a:off x="2498625" y="4438059"/>
            <a:ext cx="643113" cy="725812"/>
            <a:chOff x="2715952" y="153425"/>
            <a:chExt cx="540874" cy="638847"/>
          </a:xfrm>
        </p:grpSpPr>
        <p:sp>
          <p:nvSpPr>
            <p:cNvPr id="83" name="Google Shape;83;p6"/>
            <p:cNvSpPr/>
            <p:nvPr/>
          </p:nvSpPr>
          <p:spPr>
            <a:xfrm rot="3722031">
              <a:off x="2709146" y="313860"/>
              <a:ext cx="554487" cy="317977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34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6"/>
            <p:cNvSpPr/>
            <p:nvPr/>
          </p:nvSpPr>
          <p:spPr>
            <a:xfrm rot="3722140">
              <a:off x="2799017" y="365404"/>
              <a:ext cx="374733" cy="214896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34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5" name="Google Shape;85;p6"/>
          <p:cNvGrpSpPr/>
          <p:nvPr/>
        </p:nvGrpSpPr>
        <p:grpSpPr>
          <a:xfrm rot="10800000">
            <a:off x="8245139" y="4322536"/>
            <a:ext cx="807464" cy="735204"/>
            <a:chOff x="5950677" y="4508534"/>
            <a:chExt cx="565887" cy="515246"/>
          </a:xfrm>
        </p:grpSpPr>
        <p:sp>
          <p:nvSpPr>
            <p:cNvPr id="86" name="Google Shape;86;p6"/>
            <p:cNvSpPr/>
            <p:nvPr/>
          </p:nvSpPr>
          <p:spPr>
            <a:xfrm rot="6914763">
              <a:off x="6057043" y="4536597"/>
              <a:ext cx="353156" cy="459119"/>
            </a:xfrm>
            <a:custGeom>
              <a:avLst/>
              <a:gdLst/>
              <a:ahLst/>
              <a:cxnLst/>
              <a:rect l="l" t="t" r="r" b="b"/>
              <a:pathLst>
                <a:path w="3839" h="4991" extrusionOk="0">
                  <a:moveTo>
                    <a:pt x="1919" y="1"/>
                  </a:moveTo>
                  <a:cubicBezTo>
                    <a:pt x="860" y="1"/>
                    <a:pt x="1" y="861"/>
                    <a:pt x="1" y="1920"/>
                  </a:cubicBezTo>
                  <a:cubicBezTo>
                    <a:pt x="1" y="2979"/>
                    <a:pt x="868" y="4990"/>
                    <a:pt x="1919" y="4990"/>
                  </a:cubicBezTo>
                  <a:cubicBezTo>
                    <a:pt x="2979" y="4990"/>
                    <a:pt x="3838" y="2979"/>
                    <a:pt x="3838" y="1920"/>
                  </a:cubicBezTo>
                  <a:cubicBezTo>
                    <a:pt x="3838" y="861"/>
                    <a:pt x="2979" y="1"/>
                    <a:pt x="1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200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6"/>
            <p:cNvSpPr/>
            <p:nvPr/>
          </p:nvSpPr>
          <p:spPr>
            <a:xfrm rot="6914637">
              <a:off x="6111317" y="4607148"/>
              <a:ext cx="244622" cy="317999"/>
            </a:xfrm>
            <a:custGeom>
              <a:avLst/>
              <a:gdLst/>
              <a:ahLst/>
              <a:cxnLst/>
              <a:rect l="l" t="t" r="r" b="b"/>
              <a:pathLst>
                <a:path w="3839" h="4991" extrusionOk="0">
                  <a:moveTo>
                    <a:pt x="1919" y="1"/>
                  </a:moveTo>
                  <a:cubicBezTo>
                    <a:pt x="860" y="1"/>
                    <a:pt x="1" y="861"/>
                    <a:pt x="1" y="1920"/>
                  </a:cubicBezTo>
                  <a:cubicBezTo>
                    <a:pt x="1" y="2979"/>
                    <a:pt x="868" y="4990"/>
                    <a:pt x="1919" y="4990"/>
                  </a:cubicBezTo>
                  <a:cubicBezTo>
                    <a:pt x="2979" y="4990"/>
                    <a:pt x="3838" y="2979"/>
                    <a:pt x="3838" y="1920"/>
                  </a:cubicBezTo>
                  <a:cubicBezTo>
                    <a:pt x="3838" y="861"/>
                    <a:pt x="2979" y="1"/>
                    <a:pt x="19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200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8" name="Google Shape;88;p6"/>
          <p:cNvGrpSpPr/>
          <p:nvPr/>
        </p:nvGrpSpPr>
        <p:grpSpPr>
          <a:xfrm>
            <a:off x="0" y="3642850"/>
            <a:ext cx="2497905" cy="1500650"/>
            <a:chOff x="0" y="3642850"/>
            <a:chExt cx="2497905" cy="1500650"/>
          </a:xfrm>
        </p:grpSpPr>
        <p:sp>
          <p:nvSpPr>
            <p:cNvPr id="89" name="Google Shape;89;p6"/>
            <p:cNvSpPr/>
            <p:nvPr/>
          </p:nvSpPr>
          <p:spPr>
            <a:xfrm>
              <a:off x="0" y="3642850"/>
              <a:ext cx="2497905" cy="1499025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3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0" y="3998675"/>
              <a:ext cx="1537889" cy="1144825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3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309" y="3642850"/>
              <a:ext cx="2497596" cy="1498875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13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2" name="Google Shape;92;p6"/>
          <p:cNvGrpSpPr/>
          <p:nvPr/>
        </p:nvGrpSpPr>
        <p:grpSpPr>
          <a:xfrm>
            <a:off x="6646100" y="0"/>
            <a:ext cx="2497905" cy="1500650"/>
            <a:chOff x="6646100" y="0"/>
            <a:chExt cx="2497905" cy="1500650"/>
          </a:xfrm>
        </p:grpSpPr>
        <p:sp>
          <p:nvSpPr>
            <p:cNvPr id="93" name="Google Shape;93;p6"/>
            <p:cNvSpPr/>
            <p:nvPr/>
          </p:nvSpPr>
          <p:spPr>
            <a:xfrm rot="10800000">
              <a:off x="6809924" y="1611"/>
              <a:ext cx="2334076" cy="1400689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3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p6"/>
            <p:cNvSpPr/>
            <p:nvPr/>
          </p:nvSpPr>
          <p:spPr>
            <a:xfrm rot="10800000">
              <a:off x="7606116" y="0"/>
              <a:ext cx="1537889" cy="1144825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3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95;p6"/>
            <p:cNvSpPr/>
            <p:nvPr/>
          </p:nvSpPr>
          <p:spPr>
            <a:xfrm rot="10800000">
              <a:off x="6646100" y="1775"/>
              <a:ext cx="2497596" cy="1498875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13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5265548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lt2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>
            <a:spLocks noGrp="1"/>
          </p:cNvSpPr>
          <p:nvPr>
            <p:ph type="title"/>
          </p:nvPr>
        </p:nvSpPr>
        <p:spPr>
          <a:xfrm>
            <a:off x="637025" y="1063850"/>
            <a:ext cx="2315400" cy="18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body" idx="1"/>
          </p:nvPr>
        </p:nvSpPr>
        <p:spPr>
          <a:xfrm>
            <a:off x="637025" y="2944475"/>
            <a:ext cx="2315400" cy="9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72728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"/>
          <p:cNvSpPr txBox="1">
            <a:spLocks noGrp="1"/>
          </p:cNvSpPr>
          <p:nvPr>
            <p:ph type="title"/>
          </p:nvPr>
        </p:nvSpPr>
        <p:spPr>
          <a:xfrm>
            <a:off x="2347900" y="1664100"/>
            <a:ext cx="4448100" cy="18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01" name="Google Shape;101;p8"/>
          <p:cNvGrpSpPr/>
          <p:nvPr/>
        </p:nvGrpSpPr>
        <p:grpSpPr>
          <a:xfrm>
            <a:off x="3058375" y="2322750"/>
            <a:ext cx="6085628" cy="2820755"/>
            <a:chOff x="3058375" y="2322750"/>
            <a:chExt cx="6085628" cy="2820755"/>
          </a:xfrm>
        </p:grpSpPr>
        <p:sp>
          <p:nvSpPr>
            <p:cNvPr id="102" name="Google Shape;102;p8"/>
            <p:cNvSpPr/>
            <p:nvPr/>
          </p:nvSpPr>
          <p:spPr>
            <a:xfrm flipH="1">
              <a:off x="3058375" y="2322750"/>
              <a:ext cx="6085628" cy="2817717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82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8"/>
            <p:cNvSpPr/>
            <p:nvPr/>
          </p:nvSpPr>
          <p:spPr>
            <a:xfrm flipH="1">
              <a:off x="5397255" y="2991577"/>
              <a:ext cx="3746748" cy="2151928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82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8"/>
            <p:cNvSpPr/>
            <p:nvPr/>
          </p:nvSpPr>
          <p:spPr>
            <a:xfrm flipH="1">
              <a:off x="3058375" y="2322750"/>
              <a:ext cx="6084876" cy="2817435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182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5" name="Google Shape;105;p8"/>
          <p:cNvGrpSpPr/>
          <p:nvPr/>
        </p:nvGrpSpPr>
        <p:grpSpPr>
          <a:xfrm>
            <a:off x="0" y="0"/>
            <a:ext cx="6085628" cy="2820755"/>
            <a:chOff x="0" y="0"/>
            <a:chExt cx="6085628" cy="2820755"/>
          </a:xfrm>
        </p:grpSpPr>
        <p:sp>
          <p:nvSpPr>
            <p:cNvPr id="106" name="Google Shape;106;p8"/>
            <p:cNvSpPr/>
            <p:nvPr/>
          </p:nvSpPr>
          <p:spPr>
            <a:xfrm rot="10800000" flipH="1">
              <a:off x="0" y="3037"/>
              <a:ext cx="6085628" cy="2817717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215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8"/>
            <p:cNvSpPr/>
            <p:nvPr/>
          </p:nvSpPr>
          <p:spPr>
            <a:xfrm rot="10800000" flipH="1">
              <a:off x="0" y="0"/>
              <a:ext cx="3746748" cy="2151928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215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8"/>
            <p:cNvSpPr/>
            <p:nvPr/>
          </p:nvSpPr>
          <p:spPr>
            <a:xfrm rot="10800000" flipH="1">
              <a:off x="752" y="3319"/>
              <a:ext cx="6084876" cy="2817435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215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576427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 ">
  <p:cSld name="TITLE_1_2_1_1_1_2_1_1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12401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lt2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"/>
          <p:cNvSpPr txBox="1">
            <a:spLocks noGrp="1"/>
          </p:cNvSpPr>
          <p:nvPr>
            <p:ph type="title"/>
          </p:nvPr>
        </p:nvSpPr>
        <p:spPr>
          <a:xfrm>
            <a:off x="713225" y="645825"/>
            <a:ext cx="1629000" cy="13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62722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"/>
          <p:cNvSpPr txBox="1">
            <a:spLocks noGrp="1"/>
          </p:cNvSpPr>
          <p:nvPr>
            <p:ph type="title" hasCustomPrompt="1"/>
          </p:nvPr>
        </p:nvSpPr>
        <p:spPr>
          <a:xfrm>
            <a:off x="1573500" y="1753250"/>
            <a:ext cx="5997000" cy="103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7" name="Google Shape;117;p11"/>
          <p:cNvSpPr txBox="1">
            <a:spLocks noGrp="1"/>
          </p:cNvSpPr>
          <p:nvPr>
            <p:ph type="body" idx="1"/>
          </p:nvPr>
        </p:nvSpPr>
        <p:spPr>
          <a:xfrm>
            <a:off x="1573500" y="2866425"/>
            <a:ext cx="59970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800"/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118" name="Google Shape;118;p11"/>
          <p:cNvGrpSpPr/>
          <p:nvPr/>
        </p:nvGrpSpPr>
        <p:grpSpPr>
          <a:xfrm flipH="1">
            <a:off x="1171" y="2305290"/>
            <a:ext cx="5211646" cy="2837705"/>
            <a:chOff x="5305981" y="2799064"/>
            <a:chExt cx="3838019" cy="2344436"/>
          </a:xfrm>
        </p:grpSpPr>
        <p:sp>
          <p:nvSpPr>
            <p:cNvPr id="119" name="Google Shape;119;p11"/>
            <p:cNvSpPr/>
            <p:nvPr/>
          </p:nvSpPr>
          <p:spPr>
            <a:xfrm rot="-5400000" flipH="1">
              <a:off x="6052773" y="2052273"/>
              <a:ext cx="2344436" cy="3838019"/>
            </a:xfrm>
            <a:custGeom>
              <a:avLst/>
              <a:gdLst/>
              <a:ahLst/>
              <a:cxnLst/>
              <a:rect l="l" t="t" r="r" b="b"/>
              <a:pathLst>
                <a:path w="59960" h="72883" extrusionOk="0">
                  <a:moveTo>
                    <a:pt x="59938" y="1"/>
                  </a:moveTo>
                  <a:lnTo>
                    <a:pt x="59938" y="9"/>
                  </a:lnTo>
                  <a:lnTo>
                    <a:pt x="59938" y="9"/>
                  </a:lnTo>
                  <a:cubicBezTo>
                    <a:pt x="59946" y="6"/>
                    <a:pt x="59953" y="3"/>
                    <a:pt x="59960" y="1"/>
                  </a:cubicBezTo>
                  <a:close/>
                  <a:moveTo>
                    <a:pt x="59938" y="9"/>
                  </a:moveTo>
                  <a:cubicBezTo>
                    <a:pt x="56216" y="1417"/>
                    <a:pt x="47962" y="4834"/>
                    <a:pt x="46056" y="7209"/>
                  </a:cubicBezTo>
                  <a:cubicBezTo>
                    <a:pt x="41319" y="13128"/>
                    <a:pt x="47863" y="22251"/>
                    <a:pt x="42624" y="27863"/>
                  </a:cubicBezTo>
                  <a:cubicBezTo>
                    <a:pt x="40963" y="29643"/>
                    <a:pt x="38351" y="30711"/>
                    <a:pt x="36873" y="32605"/>
                  </a:cubicBezTo>
                  <a:cubicBezTo>
                    <a:pt x="35092" y="34888"/>
                    <a:pt x="35351" y="37898"/>
                    <a:pt x="36301" y="40510"/>
                  </a:cubicBezTo>
                  <a:cubicBezTo>
                    <a:pt x="37245" y="43121"/>
                    <a:pt x="38794" y="45581"/>
                    <a:pt x="39452" y="48252"/>
                  </a:cubicBezTo>
                  <a:cubicBezTo>
                    <a:pt x="40105" y="50923"/>
                    <a:pt x="39651" y="54031"/>
                    <a:pt x="37196" y="55822"/>
                  </a:cubicBezTo>
                  <a:cubicBezTo>
                    <a:pt x="32912" y="58946"/>
                    <a:pt x="24803" y="56734"/>
                    <a:pt x="21663" y="60694"/>
                  </a:cubicBezTo>
                  <a:cubicBezTo>
                    <a:pt x="19855" y="62971"/>
                    <a:pt x="20702" y="66408"/>
                    <a:pt x="18318" y="68280"/>
                  </a:cubicBezTo>
                  <a:cubicBezTo>
                    <a:pt x="17144" y="69206"/>
                    <a:pt x="15632" y="69440"/>
                    <a:pt x="14004" y="69440"/>
                  </a:cubicBezTo>
                  <a:cubicBezTo>
                    <a:pt x="12335" y="69440"/>
                    <a:pt x="10545" y="69194"/>
                    <a:pt x="8873" y="69194"/>
                  </a:cubicBezTo>
                  <a:cubicBezTo>
                    <a:pt x="8764" y="69194"/>
                    <a:pt x="8655" y="69195"/>
                    <a:pt x="8546" y="69197"/>
                  </a:cubicBezTo>
                  <a:cubicBezTo>
                    <a:pt x="5228" y="69262"/>
                    <a:pt x="2023" y="70692"/>
                    <a:pt x="0" y="72882"/>
                  </a:cubicBezTo>
                  <a:lnTo>
                    <a:pt x="20816" y="72882"/>
                  </a:lnTo>
                  <a:lnTo>
                    <a:pt x="59960" y="72871"/>
                  </a:lnTo>
                  <a:lnTo>
                    <a:pt x="59938" y="12788"/>
                  </a:lnTo>
                  <a:lnTo>
                    <a:pt x="59938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49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0;p11"/>
            <p:cNvSpPr/>
            <p:nvPr/>
          </p:nvSpPr>
          <p:spPr>
            <a:xfrm rot="-5400000" flipH="1">
              <a:off x="6881810" y="2877761"/>
              <a:ext cx="1494735" cy="3015470"/>
            </a:xfrm>
            <a:custGeom>
              <a:avLst/>
              <a:gdLst/>
              <a:ahLst/>
              <a:cxnLst/>
              <a:rect l="l" t="t" r="r" b="b"/>
              <a:pathLst>
                <a:path w="47843" h="57263" extrusionOk="0">
                  <a:moveTo>
                    <a:pt x="47826" y="0"/>
                  </a:moveTo>
                  <a:lnTo>
                    <a:pt x="47826" y="5"/>
                  </a:lnTo>
                  <a:lnTo>
                    <a:pt x="47826" y="5"/>
                  </a:lnTo>
                  <a:cubicBezTo>
                    <a:pt x="47830" y="3"/>
                    <a:pt x="47833" y="2"/>
                    <a:pt x="47837" y="0"/>
                  </a:cubicBezTo>
                  <a:close/>
                  <a:moveTo>
                    <a:pt x="47826" y="5"/>
                  </a:moveTo>
                  <a:lnTo>
                    <a:pt x="47826" y="5"/>
                  </a:lnTo>
                  <a:cubicBezTo>
                    <a:pt x="44864" y="1113"/>
                    <a:pt x="38263" y="3796"/>
                    <a:pt x="36744" y="5666"/>
                  </a:cubicBezTo>
                  <a:cubicBezTo>
                    <a:pt x="32961" y="10317"/>
                    <a:pt x="38190" y="17487"/>
                    <a:pt x="34008" y="21895"/>
                  </a:cubicBezTo>
                  <a:cubicBezTo>
                    <a:pt x="32681" y="23293"/>
                    <a:pt x="30598" y="24134"/>
                    <a:pt x="29422" y="25618"/>
                  </a:cubicBezTo>
                  <a:cubicBezTo>
                    <a:pt x="27998" y="27415"/>
                    <a:pt x="28208" y="29778"/>
                    <a:pt x="28958" y="31828"/>
                  </a:cubicBezTo>
                  <a:cubicBezTo>
                    <a:pt x="29713" y="33884"/>
                    <a:pt x="30954" y="35810"/>
                    <a:pt x="31478" y="37909"/>
                  </a:cubicBezTo>
                  <a:cubicBezTo>
                    <a:pt x="31996" y="40013"/>
                    <a:pt x="31640" y="42452"/>
                    <a:pt x="29676" y="43860"/>
                  </a:cubicBezTo>
                  <a:cubicBezTo>
                    <a:pt x="26260" y="46315"/>
                    <a:pt x="19791" y="44578"/>
                    <a:pt x="17282" y="47685"/>
                  </a:cubicBezTo>
                  <a:cubicBezTo>
                    <a:pt x="15842" y="49477"/>
                    <a:pt x="16516" y="52174"/>
                    <a:pt x="14617" y="53647"/>
                  </a:cubicBezTo>
                  <a:cubicBezTo>
                    <a:pt x="13676" y="54376"/>
                    <a:pt x="12466" y="54560"/>
                    <a:pt x="11163" y="54560"/>
                  </a:cubicBezTo>
                  <a:cubicBezTo>
                    <a:pt x="9832" y="54560"/>
                    <a:pt x="8405" y="54368"/>
                    <a:pt x="7072" y="54368"/>
                  </a:cubicBezTo>
                  <a:cubicBezTo>
                    <a:pt x="6986" y="54368"/>
                    <a:pt x="6900" y="54369"/>
                    <a:pt x="6815" y="54370"/>
                  </a:cubicBezTo>
                  <a:cubicBezTo>
                    <a:pt x="4171" y="54419"/>
                    <a:pt x="1614" y="55547"/>
                    <a:pt x="0" y="57262"/>
                  </a:cubicBezTo>
                  <a:lnTo>
                    <a:pt x="16602" y="57262"/>
                  </a:lnTo>
                  <a:lnTo>
                    <a:pt x="47842" y="57257"/>
                  </a:lnTo>
                  <a:lnTo>
                    <a:pt x="47826" y="10052"/>
                  </a:lnTo>
                  <a:lnTo>
                    <a:pt x="47826" y="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49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11"/>
            <p:cNvSpPr/>
            <p:nvPr/>
          </p:nvSpPr>
          <p:spPr>
            <a:xfrm rot="-5400000" flipH="1">
              <a:off x="6052483" y="2052562"/>
              <a:ext cx="2344436" cy="3837440"/>
            </a:xfrm>
            <a:custGeom>
              <a:avLst/>
              <a:gdLst/>
              <a:ahLst/>
              <a:cxnLst/>
              <a:rect l="l" t="t" r="r" b="b"/>
              <a:pathLst>
                <a:path w="59960" h="72872" extrusionOk="0">
                  <a:moveTo>
                    <a:pt x="59960" y="1"/>
                  </a:moveTo>
                  <a:cubicBezTo>
                    <a:pt x="55056" y="1430"/>
                    <a:pt x="50102" y="2741"/>
                    <a:pt x="47469" y="5709"/>
                  </a:cubicBezTo>
                  <a:cubicBezTo>
                    <a:pt x="44302" y="9281"/>
                    <a:pt x="45883" y="13791"/>
                    <a:pt x="47480" y="17789"/>
                  </a:cubicBezTo>
                  <a:cubicBezTo>
                    <a:pt x="49083" y="21793"/>
                    <a:pt x="50496" y="26357"/>
                    <a:pt x="47086" y="29832"/>
                  </a:cubicBezTo>
                  <a:cubicBezTo>
                    <a:pt x="45721" y="31219"/>
                    <a:pt x="43693" y="32282"/>
                    <a:pt x="42349" y="33684"/>
                  </a:cubicBezTo>
                  <a:cubicBezTo>
                    <a:pt x="39711" y="36420"/>
                    <a:pt x="40115" y="40040"/>
                    <a:pt x="41907" y="43062"/>
                  </a:cubicBezTo>
                  <a:cubicBezTo>
                    <a:pt x="43698" y="46088"/>
                    <a:pt x="46698" y="48716"/>
                    <a:pt x="49207" y="51505"/>
                  </a:cubicBezTo>
                  <a:cubicBezTo>
                    <a:pt x="51721" y="54300"/>
                    <a:pt x="53798" y="57446"/>
                    <a:pt x="53404" y="60683"/>
                  </a:cubicBezTo>
                  <a:cubicBezTo>
                    <a:pt x="53011" y="63920"/>
                    <a:pt x="49466" y="67179"/>
                    <a:pt x="44583" y="67498"/>
                  </a:cubicBezTo>
                  <a:cubicBezTo>
                    <a:pt x="44293" y="67517"/>
                    <a:pt x="44005" y="67526"/>
                    <a:pt x="43719" y="67526"/>
                  </a:cubicBezTo>
                  <a:cubicBezTo>
                    <a:pt x="40106" y="67526"/>
                    <a:pt x="36776" y="66084"/>
                    <a:pt x="33447" y="65059"/>
                  </a:cubicBezTo>
                  <a:cubicBezTo>
                    <a:pt x="31612" y="64493"/>
                    <a:pt x="29451" y="64087"/>
                    <a:pt x="27425" y="64087"/>
                  </a:cubicBezTo>
                  <a:cubicBezTo>
                    <a:pt x="25489" y="64087"/>
                    <a:pt x="23675" y="64458"/>
                    <a:pt x="22386" y="65415"/>
                  </a:cubicBezTo>
                  <a:cubicBezTo>
                    <a:pt x="20659" y="66694"/>
                    <a:pt x="20395" y="68717"/>
                    <a:pt x="18318" y="69753"/>
                  </a:cubicBezTo>
                  <a:cubicBezTo>
                    <a:pt x="17402" y="70210"/>
                    <a:pt x="16385" y="70377"/>
                    <a:pt x="15306" y="70377"/>
                  </a:cubicBezTo>
                  <a:cubicBezTo>
                    <a:pt x="12371" y="70377"/>
                    <a:pt x="8976" y="69142"/>
                    <a:pt x="5905" y="69142"/>
                  </a:cubicBezTo>
                  <a:cubicBezTo>
                    <a:pt x="5061" y="69142"/>
                    <a:pt x="4242" y="69235"/>
                    <a:pt x="3464" y="69472"/>
                  </a:cubicBezTo>
                  <a:cubicBezTo>
                    <a:pt x="1495" y="70071"/>
                    <a:pt x="448" y="71420"/>
                    <a:pt x="0" y="72871"/>
                  </a:cubicBezTo>
                  <a:lnTo>
                    <a:pt x="59960" y="72871"/>
                  </a:lnTo>
                  <a:lnTo>
                    <a:pt x="599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149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2" name="Google Shape;122;p11"/>
          <p:cNvGrpSpPr/>
          <p:nvPr/>
        </p:nvGrpSpPr>
        <p:grpSpPr>
          <a:xfrm rot="10800000" flipH="1">
            <a:off x="4481369" y="-87"/>
            <a:ext cx="4662809" cy="2481586"/>
            <a:chOff x="5305981" y="2799064"/>
            <a:chExt cx="3838019" cy="2344436"/>
          </a:xfrm>
        </p:grpSpPr>
        <p:sp>
          <p:nvSpPr>
            <p:cNvPr id="123" name="Google Shape;123;p11"/>
            <p:cNvSpPr/>
            <p:nvPr/>
          </p:nvSpPr>
          <p:spPr>
            <a:xfrm rot="-5400000" flipH="1">
              <a:off x="6052773" y="2052273"/>
              <a:ext cx="2344436" cy="3838019"/>
            </a:xfrm>
            <a:custGeom>
              <a:avLst/>
              <a:gdLst/>
              <a:ahLst/>
              <a:cxnLst/>
              <a:rect l="l" t="t" r="r" b="b"/>
              <a:pathLst>
                <a:path w="59960" h="72883" extrusionOk="0">
                  <a:moveTo>
                    <a:pt x="59938" y="1"/>
                  </a:moveTo>
                  <a:lnTo>
                    <a:pt x="59938" y="9"/>
                  </a:lnTo>
                  <a:lnTo>
                    <a:pt x="59938" y="9"/>
                  </a:lnTo>
                  <a:cubicBezTo>
                    <a:pt x="59946" y="6"/>
                    <a:pt x="59953" y="3"/>
                    <a:pt x="59960" y="1"/>
                  </a:cubicBezTo>
                  <a:close/>
                  <a:moveTo>
                    <a:pt x="59938" y="9"/>
                  </a:moveTo>
                  <a:cubicBezTo>
                    <a:pt x="56216" y="1417"/>
                    <a:pt x="47962" y="4834"/>
                    <a:pt x="46056" y="7209"/>
                  </a:cubicBezTo>
                  <a:cubicBezTo>
                    <a:pt x="41319" y="13128"/>
                    <a:pt x="47863" y="22251"/>
                    <a:pt x="42624" y="27863"/>
                  </a:cubicBezTo>
                  <a:cubicBezTo>
                    <a:pt x="40963" y="29643"/>
                    <a:pt x="38351" y="30711"/>
                    <a:pt x="36873" y="32605"/>
                  </a:cubicBezTo>
                  <a:cubicBezTo>
                    <a:pt x="35092" y="34888"/>
                    <a:pt x="35351" y="37898"/>
                    <a:pt x="36301" y="40510"/>
                  </a:cubicBezTo>
                  <a:cubicBezTo>
                    <a:pt x="37245" y="43121"/>
                    <a:pt x="38794" y="45581"/>
                    <a:pt x="39452" y="48252"/>
                  </a:cubicBezTo>
                  <a:cubicBezTo>
                    <a:pt x="40105" y="50923"/>
                    <a:pt x="39651" y="54031"/>
                    <a:pt x="37196" y="55822"/>
                  </a:cubicBezTo>
                  <a:cubicBezTo>
                    <a:pt x="32912" y="58946"/>
                    <a:pt x="24803" y="56734"/>
                    <a:pt x="21663" y="60694"/>
                  </a:cubicBezTo>
                  <a:cubicBezTo>
                    <a:pt x="19855" y="62971"/>
                    <a:pt x="20702" y="66408"/>
                    <a:pt x="18318" y="68280"/>
                  </a:cubicBezTo>
                  <a:cubicBezTo>
                    <a:pt x="17144" y="69206"/>
                    <a:pt x="15632" y="69440"/>
                    <a:pt x="14004" y="69440"/>
                  </a:cubicBezTo>
                  <a:cubicBezTo>
                    <a:pt x="12335" y="69440"/>
                    <a:pt x="10545" y="69194"/>
                    <a:pt x="8873" y="69194"/>
                  </a:cubicBezTo>
                  <a:cubicBezTo>
                    <a:pt x="8764" y="69194"/>
                    <a:pt x="8655" y="69195"/>
                    <a:pt x="8546" y="69197"/>
                  </a:cubicBezTo>
                  <a:cubicBezTo>
                    <a:pt x="5228" y="69262"/>
                    <a:pt x="2023" y="70692"/>
                    <a:pt x="0" y="72882"/>
                  </a:cubicBezTo>
                  <a:lnTo>
                    <a:pt x="20816" y="72882"/>
                  </a:lnTo>
                  <a:lnTo>
                    <a:pt x="59960" y="72871"/>
                  </a:lnTo>
                  <a:lnTo>
                    <a:pt x="59938" y="12788"/>
                  </a:lnTo>
                  <a:lnTo>
                    <a:pt x="59938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61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11"/>
            <p:cNvSpPr/>
            <p:nvPr/>
          </p:nvSpPr>
          <p:spPr>
            <a:xfrm rot="-5400000" flipH="1">
              <a:off x="6969040" y="2965021"/>
              <a:ext cx="1726175" cy="2609618"/>
            </a:xfrm>
            <a:custGeom>
              <a:avLst/>
              <a:gdLst/>
              <a:ahLst/>
              <a:cxnLst/>
              <a:rect l="l" t="t" r="r" b="b"/>
              <a:pathLst>
                <a:path w="47843" h="57263" extrusionOk="0">
                  <a:moveTo>
                    <a:pt x="47826" y="0"/>
                  </a:moveTo>
                  <a:lnTo>
                    <a:pt x="47826" y="5"/>
                  </a:lnTo>
                  <a:lnTo>
                    <a:pt x="47826" y="5"/>
                  </a:lnTo>
                  <a:cubicBezTo>
                    <a:pt x="47830" y="3"/>
                    <a:pt x="47833" y="2"/>
                    <a:pt x="47837" y="0"/>
                  </a:cubicBezTo>
                  <a:close/>
                  <a:moveTo>
                    <a:pt x="47826" y="5"/>
                  </a:moveTo>
                  <a:lnTo>
                    <a:pt x="47826" y="5"/>
                  </a:lnTo>
                  <a:cubicBezTo>
                    <a:pt x="44864" y="1113"/>
                    <a:pt x="38263" y="3796"/>
                    <a:pt x="36744" y="5666"/>
                  </a:cubicBezTo>
                  <a:cubicBezTo>
                    <a:pt x="32961" y="10317"/>
                    <a:pt x="38190" y="17487"/>
                    <a:pt x="34008" y="21895"/>
                  </a:cubicBezTo>
                  <a:cubicBezTo>
                    <a:pt x="32681" y="23293"/>
                    <a:pt x="30598" y="24134"/>
                    <a:pt x="29422" y="25618"/>
                  </a:cubicBezTo>
                  <a:cubicBezTo>
                    <a:pt x="27998" y="27415"/>
                    <a:pt x="28208" y="29778"/>
                    <a:pt x="28958" y="31828"/>
                  </a:cubicBezTo>
                  <a:cubicBezTo>
                    <a:pt x="29713" y="33884"/>
                    <a:pt x="30954" y="35810"/>
                    <a:pt x="31478" y="37909"/>
                  </a:cubicBezTo>
                  <a:cubicBezTo>
                    <a:pt x="31996" y="40013"/>
                    <a:pt x="31640" y="42452"/>
                    <a:pt x="29676" y="43860"/>
                  </a:cubicBezTo>
                  <a:cubicBezTo>
                    <a:pt x="26260" y="46315"/>
                    <a:pt x="19791" y="44578"/>
                    <a:pt x="17282" y="47685"/>
                  </a:cubicBezTo>
                  <a:cubicBezTo>
                    <a:pt x="15842" y="49477"/>
                    <a:pt x="16516" y="52174"/>
                    <a:pt x="14617" y="53647"/>
                  </a:cubicBezTo>
                  <a:cubicBezTo>
                    <a:pt x="13676" y="54376"/>
                    <a:pt x="12466" y="54560"/>
                    <a:pt x="11163" y="54560"/>
                  </a:cubicBezTo>
                  <a:cubicBezTo>
                    <a:pt x="9832" y="54560"/>
                    <a:pt x="8405" y="54368"/>
                    <a:pt x="7072" y="54368"/>
                  </a:cubicBezTo>
                  <a:cubicBezTo>
                    <a:pt x="6986" y="54368"/>
                    <a:pt x="6900" y="54369"/>
                    <a:pt x="6815" y="54370"/>
                  </a:cubicBezTo>
                  <a:cubicBezTo>
                    <a:pt x="4171" y="54419"/>
                    <a:pt x="1614" y="55547"/>
                    <a:pt x="0" y="57262"/>
                  </a:cubicBezTo>
                  <a:lnTo>
                    <a:pt x="16602" y="57262"/>
                  </a:lnTo>
                  <a:lnTo>
                    <a:pt x="47842" y="57257"/>
                  </a:lnTo>
                  <a:lnTo>
                    <a:pt x="47826" y="10052"/>
                  </a:lnTo>
                  <a:lnTo>
                    <a:pt x="47826" y="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61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11"/>
            <p:cNvSpPr/>
            <p:nvPr/>
          </p:nvSpPr>
          <p:spPr>
            <a:xfrm rot="-5400000" flipH="1">
              <a:off x="6052483" y="2052562"/>
              <a:ext cx="2344436" cy="3837440"/>
            </a:xfrm>
            <a:custGeom>
              <a:avLst/>
              <a:gdLst/>
              <a:ahLst/>
              <a:cxnLst/>
              <a:rect l="l" t="t" r="r" b="b"/>
              <a:pathLst>
                <a:path w="59960" h="72872" extrusionOk="0">
                  <a:moveTo>
                    <a:pt x="59960" y="1"/>
                  </a:moveTo>
                  <a:cubicBezTo>
                    <a:pt x="55056" y="1430"/>
                    <a:pt x="50102" y="2741"/>
                    <a:pt x="47469" y="5709"/>
                  </a:cubicBezTo>
                  <a:cubicBezTo>
                    <a:pt x="44302" y="9281"/>
                    <a:pt x="45883" y="13791"/>
                    <a:pt x="47480" y="17789"/>
                  </a:cubicBezTo>
                  <a:cubicBezTo>
                    <a:pt x="49083" y="21793"/>
                    <a:pt x="50496" y="26357"/>
                    <a:pt x="47086" y="29832"/>
                  </a:cubicBezTo>
                  <a:cubicBezTo>
                    <a:pt x="45721" y="31219"/>
                    <a:pt x="43693" y="32282"/>
                    <a:pt x="42349" y="33684"/>
                  </a:cubicBezTo>
                  <a:cubicBezTo>
                    <a:pt x="39711" y="36420"/>
                    <a:pt x="40115" y="40040"/>
                    <a:pt x="41907" y="43062"/>
                  </a:cubicBezTo>
                  <a:cubicBezTo>
                    <a:pt x="43698" y="46088"/>
                    <a:pt x="46698" y="48716"/>
                    <a:pt x="49207" y="51505"/>
                  </a:cubicBezTo>
                  <a:cubicBezTo>
                    <a:pt x="51721" y="54300"/>
                    <a:pt x="53798" y="57446"/>
                    <a:pt x="53404" y="60683"/>
                  </a:cubicBezTo>
                  <a:cubicBezTo>
                    <a:pt x="53011" y="63920"/>
                    <a:pt x="49466" y="67179"/>
                    <a:pt x="44583" y="67498"/>
                  </a:cubicBezTo>
                  <a:cubicBezTo>
                    <a:pt x="44293" y="67517"/>
                    <a:pt x="44005" y="67526"/>
                    <a:pt x="43719" y="67526"/>
                  </a:cubicBezTo>
                  <a:cubicBezTo>
                    <a:pt x="40106" y="67526"/>
                    <a:pt x="36776" y="66084"/>
                    <a:pt x="33447" y="65059"/>
                  </a:cubicBezTo>
                  <a:cubicBezTo>
                    <a:pt x="31612" y="64493"/>
                    <a:pt x="29451" y="64087"/>
                    <a:pt x="27425" y="64087"/>
                  </a:cubicBezTo>
                  <a:cubicBezTo>
                    <a:pt x="25489" y="64087"/>
                    <a:pt x="23675" y="64458"/>
                    <a:pt x="22386" y="65415"/>
                  </a:cubicBezTo>
                  <a:cubicBezTo>
                    <a:pt x="20659" y="66694"/>
                    <a:pt x="20395" y="68717"/>
                    <a:pt x="18318" y="69753"/>
                  </a:cubicBezTo>
                  <a:cubicBezTo>
                    <a:pt x="17402" y="70210"/>
                    <a:pt x="16385" y="70377"/>
                    <a:pt x="15306" y="70377"/>
                  </a:cubicBezTo>
                  <a:cubicBezTo>
                    <a:pt x="12371" y="70377"/>
                    <a:pt x="8976" y="69142"/>
                    <a:pt x="5905" y="69142"/>
                  </a:cubicBezTo>
                  <a:cubicBezTo>
                    <a:pt x="5061" y="69142"/>
                    <a:pt x="4242" y="69235"/>
                    <a:pt x="3464" y="69472"/>
                  </a:cubicBezTo>
                  <a:cubicBezTo>
                    <a:pt x="1495" y="70071"/>
                    <a:pt x="448" y="71420"/>
                    <a:pt x="0" y="72871"/>
                  </a:cubicBezTo>
                  <a:lnTo>
                    <a:pt x="59960" y="72871"/>
                  </a:lnTo>
                  <a:lnTo>
                    <a:pt x="599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61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6550426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7526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/>
          <p:nvPr/>
        </p:nvSpPr>
        <p:spPr>
          <a:xfrm>
            <a:off x="32433" y="2650002"/>
            <a:ext cx="32" cy="780266"/>
          </a:xfrm>
          <a:custGeom>
            <a:avLst/>
            <a:gdLst/>
            <a:ahLst/>
            <a:cxnLst/>
            <a:rect l="l" t="t" r="r" b="b"/>
            <a:pathLst>
              <a:path w="1" h="36410" extrusionOk="0">
                <a:moveTo>
                  <a:pt x="0" y="36410"/>
                </a:moveTo>
                <a:lnTo>
                  <a:pt x="0" y="0"/>
                </a:lnTo>
              </a:path>
            </a:pathLst>
          </a:custGeom>
          <a:solidFill>
            <a:srgbClr val="D99A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380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2" hasCustomPrompt="1"/>
          </p:nvPr>
        </p:nvSpPr>
        <p:spPr>
          <a:xfrm>
            <a:off x="1730175" y="1823795"/>
            <a:ext cx="11796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3"/>
          </p:nvPr>
        </p:nvSpPr>
        <p:spPr>
          <a:xfrm>
            <a:off x="1348900" y="2822366"/>
            <a:ext cx="19422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1"/>
          </p:nvPr>
        </p:nvSpPr>
        <p:spPr>
          <a:xfrm>
            <a:off x="1348900" y="3138873"/>
            <a:ext cx="1942200" cy="9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4" hasCustomPrompt="1"/>
          </p:nvPr>
        </p:nvSpPr>
        <p:spPr>
          <a:xfrm>
            <a:off x="3982188" y="1823795"/>
            <a:ext cx="11796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5"/>
          </p:nvPr>
        </p:nvSpPr>
        <p:spPr>
          <a:xfrm>
            <a:off x="3600888" y="2821841"/>
            <a:ext cx="19422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6"/>
          </p:nvPr>
        </p:nvSpPr>
        <p:spPr>
          <a:xfrm>
            <a:off x="3600888" y="3138348"/>
            <a:ext cx="1942200" cy="9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7" hasCustomPrompt="1"/>
          </p:nvPr>
        </p:nvSpPr>
        <p:spPr>
          <a:xfrm>
            <a:off x="6234200" y="1823795"/>
            <a:ext cx="11796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8"/>
          </p:nvPr>
        </p:nvSpPr>
        <p:spPr>
          <a:xfrm>
            <a:off x="5852900" y="2822366"/>
            <a:ext cx="19422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9"/>
          </p:nvPr>
        </p:nvSpPr>
        <p:spPr>
          <a:xfrm>
            <a:off x="5852900" y="3138873"/>
            <a:ext cx="1942200" cy="9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9" name="Google Shape;139;p13"/>
          <p:cNvGrpSpPr/>
          <p:nvPr/>
        </p:nvGrpSpPr>
        <p:grpSpPr>
          <a:xfrm rot="10799739">
            <a:off x="4367422" y="4356971"/>
            <a:ext cx="711088" cy="840084"/>
            <a:chOff x="2715952" y="153425"/>
            <a:chExt cx="540874" cy="638847"/>
          </a:xfrm>
        </p:grpSpPr>
        <p:sp>
          <p:nvSpPr>
            <p:cNvPr id="140" name="Google Shape;140;p13"/>
            <p:cNvSpPr/>
            <p:nvPr/>
          </p:nvSpPr>
          <p:spPr>
            <a:xfrm rot="3722031">
              <a:off x="2709146" y="313860"/>
              <a:ext cx="554487" cy="317977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34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13"/>
            <p:cNvSpPr/>
            <p:nvPr/>
          </p:nvSpPr>
          <p:spPr>
            <a:xfrm rot="3722140">
              <a:off x="2799017" y="365404"/>
              <a:ext cx="374733" cy="214896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34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2" name="Google Shape;142;p13"/>
          <p:cNvGrpSpPr/>
          <p:nvPr/>
        </p:nvGrpSpPr>
        <p:grpSpPr>
          <a:xfrm rot="10800000">
            <a:off x="72129" y="46368"/>
            <a:ext cx="706679" cy="643439"/>
            <a:chOff x="5950677" y="4508534"/>
            <a:chExt cx="565887" cy="515246"/>
          </a:xfrm>
        </p:grpSpPr>
        <p:sp>
          <p:nvSpPr>
            <p:cNvPr id="143" name="Google Shape;143;p13"/>
            <p:cNvSpPr/>
            <p:nvPr/>
          </p:nvSpPr>
          <p:spPr>
            <a:xfrm rot="6914763">
              <a:off x="6057043" y="4536597"/>
              <a:ext cx="353156" cy="459119"/>
            </a:xfrm>
            <a:custGeom>
              <a:avLst/>
              <a:gdLst/>
              <a:ahLst/>
              <a:cxnLst/>
              <a:rect l="l" t="t" r="r" b="b"/>
              <a:pathLst>
                <a:path w="3839" h="4991" extrusionOk="0">
                  <a:moveTo>
                    <a:pt x="1919" y="1"/>
                  </a:moveTo>
                  <a:cubicBezTo>
                    <a:pt x="860" y="1"/>
                    <a:pt x="1" y="861"/>
                    <a:pt x="1" y="1920"/>
                  </a:cubicBezTo>
                  <a:cubicBezTo>
                    <a:pt x="1" y="2979"/>
                    <a:pt x="868" y="4990"/>
                    <a:pt x="1919" y="4990"/>
                  </a:cubicBezTo>
                  <a:cubicBezTo>
                    <a:pt x="2979" y="4990"/>
                    <a:pt x="3838" y="2979"/>
                    <a:pt x="3838" y="1920"/>
                  </a:cubicBezTo>
                  <a:cubicBezTo>
                    <a:pt x="3838" y="861"/>
                    <a:pt x="2979" y="1"/>
                    <a:pt x="1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200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13"/>
            <p:cNvSpPr/>
            <p:nvPr/>
          </p:nvSpPr>
          <p:spPr>
            <a:xfrm rot="6914637">
              <a:off x="6111317" y="4607148"/>
              <a:ext cx="244622" cy="317999"/>
            </a:xfrm>
            <a:custGeom>
              <a:avLst/>
              <a:gdLst/>
              <a:ahLst/>
              <a:cxnLst/>
              <a:rect l="l" t="t" r="r" b="b"/>
              <a:pathLst>
                <a:path w="3839" h="4991" extrusionOk="0">
                  <a:moveTo>
                    <a:pt x="1919" y="1"/>
                  </a:moveTo>
                  <a:cubicBezTo>
                    <a:pt x="860" y="1"/>
                    <a:pt x="1" y="861"/>
                    <a:pt x="1" y="1920"/>
                  </a:cubicBezTo>
                  <a:cubicBezTo>
                    <a:pt x="1" y="2979"/>
                    <a:pt x="868" y="4990"/>
                    <a:pt x="1919" y="4990"/>
                  </a:cubicBezTo>
                  <a:cubicBezTo>
                    <a:pt x="2979" y="4990"/>
                    <a:pt x="3838" y="2979"/>
                    <a:pt x="3838" y="1920"/>
                  </a:cubicBezTo>
                  <a:cubicBezTo>
                    <a:pt x="3838" y="861"/>
                    <a:pt x="2979" y="1"/>
                    <a:pt x="19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200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5" name="Google Shape;145;p13"/>
          <p:cNvGrpSpPr/>
          <p:nvPr/>
        </p:nvGrpSpPr>
        <p:grpSpPr>
          <a:xfrm>
            <a:off x="0" y="3642850"/>
            <a:ext cx="4482306" cy="1500650"/>
            <a:chOff x="0" y="3642850"/>
            <a:chExt cx="4482306" cy="1500650"/>
          </a:xfrm>
        </p:grpSpPr>
        <p:sp>
          <p:nvSpPr>
            <p:cNvPr id="146" name="Google Shape;146;p13"/>
            <p:cNvSpPr/>
            <p:nvPr/>
          </p:nvSpPr>
          <p:spPr>
            <a:xfrm>
              <a:off x="0" y="3642850"/>
              <a:ext cx="4482306" cy="1499025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3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0" y="3998675"/>
              <a:ext cx="2759628" cy="1144825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3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554" y="3642850"/>
              <a:ext cx="4481753" cy="1498875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13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9" name="Google Shape;149;p13"/>
          <p:cNvGrpSpPr/>
          <p:nvPr/>
        </p:nvGrpSpPr>
        <p:grpSpPr>
          <a:xfrm>
            <a:off x="6813773" y="0"/>
            <a:ext cx="2330214" cy="4482306"/>
            <a:chOff x="6813773" y="0"/>
            <a:chExt cx="2330214" cy="4482306"/>
          </a:xfrm>
        </p:grpSpPr>
        <p:sp>
          <p:nvSpPr>
            <p:cNvPr id="150" name="Google Shape;150;p13"/>
            <p:cNvSpPr/>
            <p:nvPr/>
          </p:nvSpPr>
          <p:spPr>
            <a:xfrm rot="-5400000" flipH="1">
              <a:off x="5736463" y="1077310"/>
              <a:ext cx="4482306" cy="2327686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3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13"/>
            <p:cNvSpPr/>
            <p:nvPr/>
          </p:nvSpPr>
          <p:spPr>
            <a:xfrm rot="-5400000" flipH="1">
              <a:off x="6875331" y="490972"/>
              <a:ext cx="2759628" cy="1777684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3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13"/>
            <p:cNvSpPr/>
            <p:nvPr/>
          </p:nvSpPr>
          <p:spPr>
            <a:xfrm rot="-5400000" flipH="1">
              <a:off x="5736623" y="1077704"/>
              <a:ext cx="4481753" cy="2327453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13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8652685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4"/>
          <p:cNvGrpSpPr/>
          <p:nvPr/>
        </p:nvGrpSpPr>
        <p:grpSpPr>
          <a:xfrm>
            <a:off x="0" y="31"/>
            <a:ext cx="4482306" cy="1498994"/>
            <a:chOff x="0" y="31"/>
            <a:chExt cx="4482306" cy="1498994"/>
          </a:xfrm>
        </p:grpSpPr>
        <p:sp>
          <p:nvSpPr>
            <p:cNvPr id="155" name="Google Shape;155;p14"/>
            <p:cNvSpPr/>
            <p:nvPr/>
          </p:nvSpPr>
          <p:spPr>
            <a:xfrm rot="10800000" flipH="1">
              <a:off x="0" y="31"/>
              <a:ext cx="4314269" cy="1431869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3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14"/>
            <p:cNvSpPr/>
            <p:nvPr/>
          </p:nvSpPr>
          <p:spPr>
            <a:xfrm rot="10800000" flipH="1">
              <a:off x="550" y="150"/>
              <a:ext cx="2759628" cy="1144825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30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14"/>
            <p:cNvSpPr/>
            <p:nvPr/>
          </p:nvSpPr>
          <p:spPr>
            <a:xfrm rot="10800000" flipH="1">
              <a:off x="554" y="150"/>
              <a:ext cx="4481753" cy="1498875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3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8" name="Google Shape;158;p14"/>
          <p:cNvGrpSpPr/>
          <p:nvPr/>
        </p:nvGrpSpPr>
        <p:grpSpPr>
          <a:xfrm>
            <a:off x="6830073" y="659569"/>
            <a:ext cx="2313870" cy="4482306"/>
            <a:chOff x="6830073" y="659569"/>
            <a:chExt cx="2313870" cy="4482306"/>
          </a:xfrm>
        </p:grpSpPr>
        <p:sp>
          <p:nvSpPr>
            <p:cNvPr id="159" name="Google Shape;159;p14"/>
            <p:cNvSpPr/>
            <p:nvPr/>
          </p:nvSpPr>
          <p:spPr>
            <a:xfrm rot="-5400000">
              <a:off x="5744593" y="1745048"/>
              <a:ext cx="4482306" cy="2311347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3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60;p14"/>
            <p:cNvSpPr/>
            <p:nvPr/>
          </p:nvSpPr>
          <p:spPr>
            <a:xfrm rot="-5400000">
              <a:off x="6881526" y="2879458"/>
              <a:ext cx="2759628" cy="1765206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3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61;p14"/>
            <p:cNvSpPr/>
            <p:nvPr/>
          </p:nvSpPr>
          <p:spPr>
            <a:xfrm rot="-5400000">
              <a:off x="5744754" y="1744887"/>
              <a:ext cx="4481753" cy="2311115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13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2" name="Google Shape;162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4"/>
          <p:cNvSpPr txBox="1">
            <a:spLocks noGrp="1"/>
          </p:cNvSpPr>
          <p:nvPr>
            <p:ph type="title" idx="2"/>
          </p:nvPr>
        </p:nvSpPr>
        <p:spPr>
          <a:xfrm>
            <a:off x="1348850" y="2790723"/>
            <a:ext cx="19422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64" name="Google Shape;164;p14"/>
          <p:cNvSpPr txBox="1">
            <a:spLocks noGrp="1"/>
          </p:cNvSpPr>
          <p:nvPr>
            <p:ph type="subTitle" idx="1"/>
          </p:nvPr>
        </p:nvSpPr>
        <p:spPr>
          <a:xfrm>
            <a:off x="1348850" y="3108183"/>
            <a:ext cx="1942200" cy="9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4"/>
          <p:cNvSpPr txBox="1">
            <a:spLocks noGrp="1"/>
          </p:cNvSpPr>
          <p:nvPr>
            <p:ph type="title" idx="3"/>
          </p:nvPr>
        </p:nvSpPr>
        <p:spPr>
          <a:xfrm>
            <a:off x="3600850" y="2790723"/>
            <a:ext cx="19422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66" name="Google Shape;166;p14"/>
          <p:cNvSpPr txBox="1">
            <a:spLocks noGrp="1"/>
          </p:cNvSpPr>
          <p:nvPr>
            <p:ph type="subTitle" idx="4"/>
          </p:nvPr>
        </p:nvSpPr>
        <p:spPr>
          <a:xfrm>
            <a:off x="3600850" y="3108183"/>
            <a:ext cx="1942200" cy="9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4"/>
          <p:cNvSpPr txBox="1">
            <a:spLocks noGrp="1"/>
          </p:cNvSpPr>
          <p:nvPr>
            <p:ph type="title" idx="5"/>
          </p:nvPr>
        </p:nvSpPr>
        <p:spPr>
          <a:xfrm>
            <a:off x="5852850" y="2790723"/>
            <a:ext cx="19422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68" name="Google Shape;168;p14"/>
          <p:cNvSpPr txBox="1">
            <a:spLocks noGrp="1"/>
          </p:cNvSpPr>
          <p:nvPr>
            <p:ph type="subTitle" idx="6"/>
          </p:nvPr>
        </p:nvSpPr>
        <p:spPr>
          <a:xfrm>
            <a:off x="5852850" y="3108183"/>
            <a:ext cx="1942200" cy="9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9" name="Google Shape;169;p14"/>
          <p:cNvGrpSpPr/>
          <p:nvPr/>
        </p:nvGrpSpPr>
        <p:grpSpPr>
          <a:xfrm rot="201" flipH="1">
            <a:off x="-26571" y="1381759"/>
            <a:ext cx="927221" cy="1095240"/>
            <a:chOff x="2715952" y="153425"/>
            <a:chExt cx="540874" cy="638847"/>
          </a:xfrm>
        </p:grpSpPr>
        <p:sp>
          <p:nvSpPr>
            <p:cNvPr id="170" name="Google Shape;170;p14"/>
            <p:cNvSpPr/>
            <p:nvPr/>
          </p:nvSpPr>
          <p:spPr>
            <a:xfrm rot="3722031">
              <a:off x="2709146" y="313860"/>
              <a:ext cx="554487" cy="317977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34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71;p14"/>
            <p:cNvSpPr/>
            <p:nvPr/>
          </p:nvSpPr>
          <p:spPr>
            <a:xfrm rot="3722140">
              <a:off x="2799017" y="365404"/>
              <a:ext cx="374733" cy="214896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34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2" name="Google Shape;172;p14"/>
          <p:cNvGrpSpPr/>
          <p:nvPr/>
        </p:nvGrpSpPr>
        <p:grpSpPr>
          <a:xfrm>
            <a:off x="5498215" y="4635617"/>
            <a:ext cx="1043413" cy="436105"/>
            <a:chOff x="1571206" y="3803958"/>
            <a:chExt cx="759840" cy="317652"/>
          </a:xfrm>
        </p:grpSpPr>
        <p:sp>
          <p:nvSpPr>
            <p:cNvPr id="173" name="Google Shape;173;p14"/>
            <p:cNvSpPr/>
            <p:nvPr/>
          </p:nvSpPr>
          <p:spPr>
            <a:xfrm rot="-10644934" flipH="1">
              <a:off x="1577234" y="3820673"/>
              <a:ext cx="747785" cy="284223"/>
            </a:xfrm>
            <a:custGeom>
              <a:avLst/>
              <a:gdLst/>
              <a:ahLst/>
              <a:cxnLst/>
              <a:rect l="l" t="t" r="r" b="b"/>
              <a:pathLst>
                <a:path w="10747" h="4561" extrusionOk="0">
                  <a:moveTo>
                    <a:pt x="3442" y="0"/>
                  </a:moveTo>
                  <a:cubicBezTo>
                    <a:pt x="1539" y="0"/>
                    <a:pt x="0" y="1249"/>
                    <a:pt x="0" y="2222"/>
                  </a:cubicBezTo>
                  <a:cubicBezTo>
                    <a:pt x="0" y="3519"/>
                    <a:pt x="2648" y="3020"/>
                    <a:pt x="5373" y="4194"/>
                  </a:cubicBezTo>
                  <a:cubicBezTo>
                    <a:pt x="5972" y="4451"/>
                    <a:pt x="6571" y="4560"/>
                    <a:pt x="7140" y="4560"/>
                  </a:cubicBezTo>
                  <a:cubicBezTo>
                    <a:pt x="9124" y="4560"/>
                    <a:pt x="10746" y="3236"/>
                    <a:pt x="10746" y="2222"/>
                  </a:cubicBezTo>
                  <a:cubicBezTo>
                    <a:pt x="10746" y="924"/>
                    <a:pt x="7960" y="1700"/>
                    <a:pt x="5373" y="449"/>
                  </a:cubicBezTo>
                  <a:cubicBezTo>
                    <a:pt x="4718" y="132"/>
                    <a:pt x="4060" y="0"/>
                    <a:pt x="3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85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174;p14"/>
            <p:cNvSpPr/>
            <p:nvPr/>
          </p:nvSpPr>
          <p:spPr>
            <a:xfrm rot="-10644915" flipH="1">
              <a:off x="1723543" y="3876277"/>
              <a:ext cx="455169" cy="173004"/>
            </a:xfrm>
            <a:custGeom>
              <a:avLst/>
              <a:gdLst/>
              <a:ahLst/>
              <a:cxnLst/>
              <a:rect l="l" t="t" r="r" b="b"/>
              <a:pathLst>
                <a:path w="10747" h="4561" extrusionOk="0">
                  <a:moveTo>
                    <a:pt x="3442" y="0"/>
                  </a:moveTo>
                  <a:cubicBezTo>
                    <a:pt x="1539" y="0"/>
                    <a:pt x="0" y="1249"/>
                    <a:pt x="0" y="2222"/>
                  </a:cubicBezTo>
                  <a:cubicBezTo>
                    <a:pt x="0" y="3519"/>
                    <a:pt x="2648" y="3020"/>
                    <a:pt x="5373" y="4194"/>
                  </a:cubicBezTo>
                  <a:cubicBezTo>
                    <a:pt x="5972" y="4451"/>
                    <a:pt x="6571" y="4560"/>
                    <a:pt x="7140" y="4560"/>
                  </a:cubicBezTo>
                  <a:cubicBezTo>
                    <a:pt x="9124" y="4560"/>
                    <a:pt x="10746" y="3236"/>
                    <a:pt x="10746" y="2222"/>
                  </a:cubicBezTo>
                  <a:cubicBezTo>
                    <a:pt x="10746" y="924"/>
                    <a:pt x="7960" y="1700"/>
                    <a:pt x="5373" y="449"/>
                  </a:cubicBezTo>
                  <a:cubicBezTo>
                    <a:pt x="4718" y="132"/>
                    <a:pt x="4060" y="0"/>
                    <a:pt x="3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85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1375526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"/>
          <p:cNvSpPr txBox="1">
            <a:spLocks noGrp="1"/>
          </p:cNvSpPr>
          <p:nvPr>
            <p:ph type="title"/>
          </p:nvPr>
        </p:nvSpPr>
        <p:spPr>
          <a:xfrm>
            <a:off x="3063925" y="858650"/>
            <a:ext cx="3853800" cy="9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>
            <a:endParaRPr/>
          </a:p>
        </p:txBody>
      </p:sp>
      <p:sp>
        <p:nvSpPr>
          <p:cNvPr id="177" name="Google Shape;177;p15"/>
          <p:cNvSpPr txBox="1">
            <a:spLocks noGrp="1"/>
          </p:cNvSpPr>
          <p:nvPr>
            <p:ph type="subTitle" idx="1"/>
          </p:nvPr>
        </p:nvSpPr>
        <p:spPr>
          <a:xfrm>
            <a:off x="3063925" y="1902325"/>
            <a:ext cx="3853800" cy="14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78" name="Google Shape;178;p15"/>
          <p:cNvGrpSpPr/>
          <p:nvPr/>
        </p:nvGrpSpPr>
        <p:grpSpPr>
          <a:xfrm>
            <a:off x="-50" y="-50"/>
            <a:ext cx="3742786" cy="5143536"/>
            <a:chOff x="-52" y="-40"/>
            <a:chExt cx="4231527" cy="5143536"/>
          </a:xfrm>
        </p:grpSpPr>
        <p:sp>
          <p:nvSpPr>
            <p:cNvPr id="179" name="Google Shape;179;p15"/>
            <p:cNvSpPr/>
            <p:nvPr/>
          </p:nvSpPr>
          <p:spPr>
            <a:xfrm rot="10800000">
              <a:off x="-52" y="-40"/>
              <a:ext cx="4231527" cy="5143536"/>
            </a:xfrm>
            <a:custGeom>
              <a:avLst/>
              <a:gdLst/>
              <a:ahLst/>
              <a:cxnLst/>
              <a:rect l="l" t="t" r="r" b="b"/>
              <a:pathLst>
                <a:path w="59960" h="72883" extrusionOk="0">
                  <a:moveTo>
                    <a:pt x="59938" y="1"/>
                  </a:moveTo>
                  <a:lnTo>
                    <a:pt x="59938" y="9"/>
                  </a:lnTo>
                  <a:lnTo>
                    <a:pt x="59938" y="9"/>
                  </a:lnTo>
                  <a:cubicBezTo>
                    <a:pt x="59946" y="6"/>
                    <a:pt x="59953" y="3"/>
                    <a:pt x="59960" y="1"/>
                  </a:cubicBezTo>
                  <a:close/>
                  <a:moveTo>
                    <a:pt x="59938" y="9"/>
                  </a:moveTo>
                  <a:cubicBezTo>
                    <a:pt x="56216" y="1417"/>
                    <a:pt x="47962" y="4834"/>
                    <a:pt x="46056" y="7209"/>
                  </a:cubicBezTo>
                  <a:cubicBezTo>
                    <a:pt x="41319" y="13128"/>
                    <a:pt x="47863" y="22251"/>
                    <a:pt x="42624" y="27863"/>
                  </a:cubicBezTo>
                  <a:cubicBezTo>
                    <a:pt x="40963" y="29643"/>
                    <a:pt x="38351" y="30711"/>
                    <a:pt x="36873" y="32605"/>
                  </a:cubicBezTo>
                  <a:cubicBezTo>
                    <a:pt x="35092" y="34888"/>
                    <a:pt x="35351" y="37898"/>
                    <a:pt x="36301" y="40510"/>
                  </a:cubicBezTo>
                  <a:cubicBezTo>
                    <a:pt x="37245" y="43121"/>
                    <a:pt x="38794" y="45581"/>
                    <a:pt x="39452" y="48252"/>
                  </a:cubicBezTo>
                  <a:cubicBezTo>
                    <a:pt x="40105" y="50923"/>
                    <a:pt x="39651" y="54031"/>
                    <a:pt x="37196" y="55822"/>
                  </a:cubicBezTo>
                  <a:cubicBezTo>
                    <a:pt x="32912" y="58946"/>
                    <a:pt x="24803" y="56734"/>
                    <a:pt x="21663" y="60694"/>
                  </a:cubicBezTo>
                  <a:cubicBezTo>
                    <a:pt x="19855" y="62971"/>
                    <a:pt x="20702" y="66408"/>
                    <a:pt x="18318" y="68280"/>
                  </a:cubicBezTo>
                  <a:cubicBezTo>
                    <a:pt x="17144" y="69206"/>
                    <a:pt x="15632" y="69440"/>
                    <a:pt x="14004" y="69440"/>
                  </a:cubicBezTo>
                  <a:cubicBezTo>
                    <a:pt x="12335" y="69440"/>
                    <a:pt x="10545" y="69194"/>
                    <a:pt x="8873" y="69194"/>
                  </a:cubicBezTo>
                  <a:cubicBezTo>
                    <a:pt x="8764" y="69194"/>
                    <a:pt x="8655" y="69195"/>
                    <a:pt x="8546" y="69197"/>
                  </a:cubicBezTo>
                  <a:cubicBezTo>
                    <a:pt x="5228" y="69262"/>
                    <a:pt x="2023" y="70692"/>
                    <a:pt x="0" y="72882"/>
                  </a:cubicBezTo>
                  <a:lnTo>
                    <a:pt x="20816" y="72882"/>
                  </a:lnTo>
                  <a:lnTo>
                    <a:pt x="59960" y="72871"/>
                  </a:lnTo>
                  <a:lnTo>
                    <a:pt x="59938" y="12788"/>
                  </a:lnTo>
                  <a:lnTo>
                    <a:pt x="59938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80;p15"/>
            <p:cNvSpPr/>
            <p:nvPr/>
          </p:nvSpPr>
          <p:spPr>
            <a:xfrm rot="10800000">
              <a:off x="18932" y="9477"/>
              <a:ext cx="3376400" cy="4041193"/>
            </a:xfrm>
            <a:custGeom>
              <a:avLst/>
              <a:gdLst/>
              <a:ahLst/>
              <a:cxnLst/>
              <a:rect l="l" t="t" r="r" b="b"/>
              <a:pathLst>
                <a:path w="47843" h="57263" extrusionOk="0">
                  <a:moveTo>
                    <a:pt x="47826" y="0"/>
                  </a:moveTo>
                  <a:lnTo>
                    <a:pt x="47826" y="5"/>
                  </a:lnTo>
                  <a:lnTo>
                    <a:pt x="47826" y="5"/>
                  </a:lnTo>
                  <a:cubicBezTo>
                    <a:pt x="47830" y="3"/>
                    <a:pt x="47833" y="2"/>
                    <a:pt x="47837" y="0"/>
                  </a:cubicBezTo>
                  <a:close/>
                  <a:moveTo>
                    <a:pt x="47826" y="5"/>
                  </a:moveTo>
                  <a:lnTo>
                    <a:pt x="47826" y="5"/>
                  </a:lnTo>
                  <a:cubicBezTo>
                    <a:pt x="44864" y="1113"/>
                    <a:pt x="38263" y="3796"/>
                    <a:pt x="36744" y="5666"/>
                  </a:cubicBezTo>
                  <a:cubicBezTo>
                    <a:pt x="32961" y="10317"/>
                    <a:pt x="38190" y="17487"/>
                    <a:pt x="34008" y="21895"/>
                  </a:cubicBezTo>
                  <a:cubicBezTo>
                    <a:pt x="32681" y="23293"/>
                    <a:pt x="30598" y="24134"/>
                    <a:pt x="29422" y="25618"/>
                  </a:cubicBezTo>
                  <a:cubicBezTo>
                    <a:pt x="27998" y="27415"/>
                    <a:pt x="28208" y="29778"/>
                    <a:pt x="28958" y="31828"/>
                  </a:cubicBezTo>
                  <a:cubicBezTo>
                    <a:pt x="29713" y="33884"/>
                    <a:pt x="30954" y="35810"/>
                    <a:pt x="31478" y="37909"/>
                  </a:cubicBezTo>
                  <a:cubicBezTo>
                    <a:pt x="31996" y="40013"/>
                    <a:pt x="31640" y="42452"/>
                    <a:pt x="29676" y="43860"/>
                  </a:cubicBezTo>
                  <a:cubicBezTo>
                    <a:pt x="26260" y="46315"/>
                    <a:pt x="19791" y="44578"/>
                    <a:pt x="17282" y="47685"/>
                  </a:cubicBezTo>
                  <a:cubicBezTo>
                    <a:pt x="15842" y="49477"/>
                    <a:pt x="16516" y="52174"/>
                    <a:pt x="14617" y="53647"/>
                  </a:cubicBezTo>
                  <a:cubicBezTo>
                    <a:pt x="13676" y="54376"/>
                    <a:pt x="12466" y="54560"/>
                    <a:pt x="11163" y="54560"/>
                  </a:cubicBezTo>
                  <a:cubicBezTo>
                    <a:pt x="9832" y="54560"/>
                    <a:pt x="8405" y="54368"/>
                    <a:pt x="7072" y="54368"/>
                  </a:cubicBezTo>
                  <a:cubicBezTo>
                    <a:pt x="6986" y="54368"/>
                    <a:pt x="6900" y="54369"/>
                    <a:pt x="6815" y="54370"/>
                  </a:cubicBezTo>
                  <a:cubicBezTo>
                    <a:pt x="4171" y="54419"/>
                    <a:pt x="1614" y="55547"/>
                    <a:pt x="0" y="57262"/>
                  </a:cubicBezTo>
                  <a:lnTo>
                    <a:pt x="16602" y="57262"/>
                  </a:lnTo>
                  <a:lnTo>
                    <a:pt x="47842" y="57257"/>
                  </a:lnTo>
                  <a:lnTo>
                    <a:pt x="47826" y="10052"/>
                  </a:lnTo>
                  <a:lnTo>
                    <a:pt x="47826" y="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81;p15"/>
            <p:cNvSpPr/>
            <p:nvPr/>
          </p:nvSpPr>
          <p:spPr>
            <a:xfrm rot="10800000">
              <a:off x="-52" y="737"/>
              <a:ext cx="4231527" cy="5142759"/>
            </a:xfrm>
            <a:custGeom>
              <a:avLst/>
              <a:gdLst/>
              <a:ahLst/>
              <a:cxnLst/>
              <a:rect l="l" t="t" r="r" b="b"/>
              <a:pathLst>
                <a:path w="59960" h="72872" extrusionOk="0">
                  <a:moveTo>
                    <a:pt x="59960" y="1"/>
                  </a:moveTo>
                  <a:cubicBezTo>
                    <a:pt x="55056" y="1430"/>
                    <a:pt x="50102" y="2741"/>
                    <a:pt x="47469" y="5709"/>
                  </a:cubicBezTo>
                  <a:cubicBezTo>
                    <a:pt x="44302" y="9281"/>
                    <a:pt x="45883" y="13791"/>
                    <a:pt x="47480" y="17789"/>
                  </a:cubicBezTo>
                  <a:cubicBezTo>
                    <a:pt x="49083" y="21793"/>
                    <a:pt x="50496" y="26357"/>
                    <a:pt x="47086" y="29832"/>
                  </a:cubicBezTo>
                  <a:cubicBezTo>
                    <a:pt x="45721" y="31219"/>
                    <a:pt x="43693" y="32282"/>
                    <a:pt x="42349" y="33684"/>
                  </a:cubicBezTo>
                  <a:cubicBezTo>
                    <a:pt x="39711" y="36420"/>
                    <a:pt x="40115" y="40040"/>
                    <a:pt x="41907" y="43062"/>
                  </a:cubicBezTo>
                  <a:cubicBezTo>
                    <a:pt x="43698" y="46088"/>
                    <a:pt x="46698" y="48716"/>
                    <a:pt x="49207" y="51505"/>
                  </a:cubicBezTo>
                  <a:cubicBezTo>
                    <a:pt x="51721" y="54300"/>
                    <a:pt x="53798" y="57446"/>
                    <a:pt x="53404" y="60683"/>
                  </a:cubicBezTo>
                  <a:cubicBezTo>
                    <a:pt x="53011" y="63920"/>
                    <a:pt x="49466" y="67179"/>
                    <a:pt x="44583" y="67498"/>
                  </a:cubicBezTo>
                  <a:cubicBezTo>
                    <a:pt x="44293" y="67517"/>
                    <a:pt x="44005" y="67526"/>
                    <a:pt x="43719" y="67526"/>
                  </a:cubicBezTo>
                  <a:cubicBezTo>
                    <a:pt x="40106" y="67526"/>
                    <a:pt x="36776" y="66084"/>
                    <a:pt x="33447" y="65059"/>
                  </a:cubicBezTo>
                  <a:cubicBezTo>
                    <a:pt x="31612" y="64493"/>
                    <a:pt x="29451" y="64087"/>
                    <a:pt x="27425" y="64087"/>
                  </a:cubicBezTo>
                  <a:cubicBezTo>
                    <a:pt x="25489" y="64087"/>
                    <a:pt x="23675" y="64458"/>
                    <a:pt x="22386" y="65415"/>
                  </a:cubicBezTo>
                  <a:cubicBezTo>
                    <a:pt x="20659" y="66694"/>
                    <a:pt x="20395" y="68717"/>
                    <a:pt x="18318" y="69753"/>
                  </a:cubicBezTo>
                  <a:cubicBezTo>
                    <a:pt x="17402" y="70210"/>
                    <a:pt x="16385" y="70377"/>
                    <a:pt x="15306" y="70377"/>
                  </a:cubicBezTo>
                  <a:cubicBezTo>
                    <a:pt x="12371" y="70377"/>
                    <a:pt x="8976" y="69142"/>
                    <a:pt x="5905" y="69142"/>
                  </a:cubicBezTo>
                  <a:cubicBezTo>
                    <a:pt x="5061" y="69142"/>
                    <a:pt x="4242" y="69235"/>
                    <a:pt x="3464" y="69472"/>
                  </a:cubicBezTo>
                  <a:cubicBezTo>
                    <a:pt x="1495" y="70071"/>
                    <a:pt x="448" y="71420"/>
                    <a:pt x="0" y="72871"/>
                  </a:cubicBezTo>
                  <a:lnTo>
                    <a:pt x="59960" y="72871"/>
                  </a:lnTo>
                  <a:lnTo>
                    <a:pt x="599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2" name="Google Shape;182;p15"/>
          <p:cNvGrpSpPr/>
          <p:nvPr/>
        </p:nvGrpSpPr>
        <p:grpSpPr>
          <a:xfrm>
            <a:off x="5401237" y="-50"/>
            <a:ext cx="3742786" cy="5143536"/>
            <a:chOff x="4912473" y="-40"/>
            <a:chExt cx="4231527" cy="5143536"/>
          </a:xfrm>
        </p:grpSpPr>
        <p:sp>
          <p:nvSpPr>
            <p:cNvPr id="183" name="Google Shape;183;p15"/>
            <p:cNvSpPr/>
            <p:nvPr/>
          </p:nvSpPr>
          <p:spPr>
            <a:xfrm>
              <a:off x="4912473" y="-40"/>
              <a:ext cx="4231527" cy="5143536"/>
            </a:xfrm>
            <a:custGeom>
              <a:avLst/>
              <a:gdLst/>
              <a:ahLst/>
              <a:cxnLst/>
              <a:rect l="l" t="t" r="r" b="b"/>
              <a:pathLst>
                <a:path w="59960" h="72883" extrusionOk="0">
                  <a:moveTo>
                    <a:pt x="59938" y="1"/>
                  </a:moveTo>
                  <a:lnTo>
                    <a:pt x="59938" y="9"/>
                  </a:lnTo>
                  <a:lnTo>
                    <a:pt x="59938" y="9"/>
                  </a:lnTo>
                  <a:cubicBezTo>
                    <a:pt x="59946" y="6"/>
                    <a:pt x="59953" y="3"/>
                    <a:pt x="59960" y="1"/>
                  </a:cubicBezTo>
                  <a:close/>
                  <a:moveTo>
                    <a:pt x="59938" y="9"/>
                  </a:moveTo>
                  <a:cubicBezTo>
                    <a:pt x="56216" y="1417"/>
                    <a:pt x="47962" y="4834"/>
                    <a:pt x="46056" y="7209"/>
                  </a:cubicBezTo>
                  <a:cubicBezTo>
                    <a:pt x="41319" y="13128"/>
                    <a:pt x="47863" y="22251"/>
                    <a:pt x="42624" y="27863"/>
                  </a:cubicBezTo>
                  <a:cubicBezTo>
                    <a:pt x="40963" y="29643"/>
                    <a:pt x="38351" y="30711"/>
                    <a:pt x="36873" y="32605"/>
                  </a:cubicBezTo>
                  <a:cubicBezTo>
                    <a:pt x="35092" y="34888"/>
                    <a:pt x="35351" y="37898"/>
                    <a:pt x="36301" y="40510"/>
                  </a:cubicBezTo>
                  <a:cubicBezTo>
                    <a:pt x="37245" y="43121"/>
                    <a:pt x="38794" y="45581"/>
                    <a:pt x="39452" y="48252"/>
                  </a:cubicBezTo>
                  <a:cubicBezTo>
                    <a:pt x="40105" y="50923"/>
                    <a:pt x="39651" y="54031"/>
                    <a:pt x="37196" y="55822"/>
                  </a:cubicBezTo>
                  <a:cubicBezTo>
                    <a:pt x="32912" y="58946"/>
                    <a:pt x="24803" y="56734"/>
                    <a:pt x="21663" y="60694"/>
                  </a:cubicBezTo>
                  <a:cubicBezTo>
                    <a:pt x="19855" y="62971"/>
                    <a:pt x="20702" y="66408"/>
                    <a:pt x="18318" y="68280"/>
                  </a:cubicBezTo>
                  <a:cubicBezTo>
                    <a:pt x="17144" y="69206"/>
                    <a:pt x="15632" y="69440"/>
                    <a:pt x="14004" y="69440"/>
                  </a:cubicBezTo>
                  <a:cubicBezTo>
                    <a:pt x="12335" y="69440"/>
                    <a:pt x="10545" y="69194"/>
                    <a:pt x="8873" y="69194"/>
                  </a:cubicBezTo>
                  <a:cubicBezTo>
                    <a:pt x="8764" y="69194"/>
                    <a:pt x="8655" y="69195"/>
                    <a:pt x="8546" y="69197"/>
                  </a:cubicBezTo>
                  <a:cubicBezTo>
                    <a:pt x="5228" y="69262"/>
                    <a:pt x="2023" y="70692"/>
                    <a:pt x="0" y="72882"/>
                  </a:cubicBezTo>
                  <a:lnTo>
                    <a:pt x="20816" y="72882"/>
                  </a:lnTo>
                  <a:lnTo>
                    <a:pt x="59960" y="72871"/>
                  </a:lnTo>
                  <a:lnTo>
                    <a:pt x="59938" y="12788"/>
                  </a:lnTo>
                  <a:lnTo>
                    <a:pt x="59938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87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5748615" y="1092786"/>
              <a:ext cx="3376400" cy="4041193"/>
            </a:xfrm>
            <a:custGeom>
              <a:avLst/>
              <a:gdLst/>
              <a:ahLst/>
              <a:cxnLst/>
              <a:rect l="l" t="t" r="r" b="b"/>
              <a:pathLst>
                <a:path w="47843" h="57263" extrusionOk="0">
                  <a:moveTo>
                    <a:pt x="47826" y="0"/>
                  </a:moveTo>
                  <a:lnTo>
                    <a:pt x="47826" y="5"/>
                  </a:lnTo>
                  <a:lnTo>
                    <a:pt x="47826" y="5"/>
                  </a:lnTo>
                  <a:cubicBezTo>
                    <a:pt x="47830" y="3"/>
                    <a:pt x="47833" y="2"/>
                    <a:pt x="47837" y="0"/>
                  </a:cubicBezTo>
                  <a:close/>
                  <a:moveTo>
                    <a:pt x="47826" y="5"/>
                  </a:moveTo>
                  <a:lnTo>
                    <a:pt x="47826" y="5"/>
                  </a:lnTo>
                  <a:cubicBezTo>
                    <a:pt x="44864" y="1113"/>
                    <a:pt x="38263" y="3796"/>
                    <a:pt x="36744" y="5666"/>
                  </a:cubicBezTo>
                  <a:cubicBezTo>
                    <a:pt x="32961" y="10317"/>
                    <a:pt x="38190" y="17487"/>
                    <a:pt x="34008" y="21895"/>
                  </a:cubicBezTo>
                  <a:cubicBezTo>
                    <a:pt x="32681" y="23293"/>
                    <a:pt x="30598" y="24134"/>
                    <a:pt x="29422" y="25618"/>
                  </a:cubicBezTo>
                  <a:cubicBezTo>
                    <a:pt x="27998" y="27415"/>
                    <a:pt x="28208" y="29778"/>
                    <a:pt x="28958" y="31828"/>
                  </a:cubicBezTo>
                  <a:cubicBezTo>
                    <a:pt x="29713" y="33884"/>
                    <a:pt x="30954" y="35810"/>
                    <a:pt x="31478" y="37909"/>
                  </a:cubicBezTo>
                  <a:cubicBezTo>
                    <a:pt x="31996" y="40013"/>
                    <a:pt x="31640" y="42452"/>
                    <a:pt x="29676" y="43860"/>
                  </a:cubicBezTo>
                  <a:cubicBezTo>
                    <a:pt x="26260" y="46315"/>
                    <a:pt x="19791" y="44578"/>
                    <a:pt x="17282" y="47685"/>
                  </a:cubicBezTo>
                  <a:cubicBezTo>
                    <a:pt x="15842" y="49477"/>
                    <a:pt x="16516" y="52174"/>
                    <a:pt x="14617" y="53647"/>
                  </a:cubicBezTo>
                  <a:cubicBezTo>
                    <a:pt x="13676" y="54376"/>
                    <a:pt x="12466" y="54560"/>
                    <a:pt x="11163" y="54560"/>
                  </a:cubicBezTo>
                  <a:cubicBezTo>
                    <a:pt x="9832" y="54560"/>
                    <a:pt x="8405" y="54368"/>
                    <a:pt x="7072" y="54368"/>
                  </a:cubicBezTo>
                  <a:cubicBezTo>
                    <a:pt x="6986" y="54368"/>
                    <a:pt x="6900" y="54369"/>
                    <a:pt x="6815" y="54370"/>
                  </a:cubicBezTo>
                  <a:cubicBezTo>
                    <a:pt x="4171" y="54419"/>
                    <a:pt x="1614" y="55547"/>
                    <a:pt x="0" y="57262"/>
                  </a:cubicBezTo>
                  <a:lnTo>
                    <a:pt x="16602" y="57262"/>
                  </a:lnTo>
                  <a:lnTo>
                    <a:pt x="47842" y="57257"/>
                  </a:lnTo>
                  <a:lnTo>
                    <a:pt x="47826" y="10052"/>
                  </a:lnTo>
                  <a:lnTo>
                    <a:pt x="47826" y="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87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4912473" y="-40"/>
              <a:ext cx="4231527" cy="5142759"/>
            </a:xfrm>
            <a:custGeom>
              <a:avLst/>
              <a:gdLst/>
              <a:ahLst/>
              <a:cxnLst/>
              <a:rect l="l" t="t" r="r" b="b"/>
              <a:pathLst>
                <a:path w="59960" h="72872" extrusionOk="0">
                  <a:moveTo>
                    <a:pt x="59960" y="1"/>
                  </a:moveTo>
                  <a:cubicBezTo>
                    <a:pt x="55056" y="1430"/>
                    <a:pt x="50102" y="2741"/>
                    <a:pt x="47469" y="5709"/>
                  </a:cubicBezTo>
                  <a:cubicBezTo>
                    <a:pt x="44302" y="9281"/>
                    <a:pt x="45883" y="13791"/>
                    <a:pt x="47480" y="17789"/>
                  </a:cubicBezTo>
                  <a:cubicBezTo>
                    <a:pt x="49083" y="21793"/>
                    <a:pt x="50496" y="26357"/>
                    <a:pt x="47086" y="29832"/>
                  </a:cubicBezTo>
                  <a:cubicBezTo>
                    <a:pt x="45721" y="31219"/>
                    <a:pt x="43693" y="32282"/>
                    <a:pt x="42349" y="33684"/>
                  </a:cubicBezTo>
                  <a:cubicBezTo>
                    <a:pt x="39711" y="36420"/>
                    <a:pt x="40115" y="40040"/>
                    <a:pt x="41907" y="43062"/>
                  </a:cubicBezTo>
                  <a:cubicBezTo>
                    <a:pt x="43698" y="46088"/>
                    <a:pt x="46698" y="48716"/>
                    <a:pt x="49207" y="51505"/>
                  </a:cubicBezTo>
                  <a:cubicBezTo>
                    <a:pt x="51721" y="54300"/>
                    <a:pt x="53798" y="57446"/>
                    <a:pt x="53404" y="60683"/>
                  </a:cubicBezTo>
                  <a:cubicBezTo>
                    <a:pt x="53011" y="63920"/>
                    <a:pt x="49466" y="67179"/>
                    <a:pt x="44583" y="67498"/>
                  </a:cubicBezTo>
                  <a:cubicBezTo>
                    <a:pt x="44293" y="67517"/>
                    <a:pt x="44005" y="67526"/>
                    <a:pt x="43719" y="67526"/>
                  </a:cubicBezTo>
                  <a:cubicBezTo>
                    <a:pt x="40106" y="67526"/>
                    <a:pt x="36776" y="66084"/>
                    <a:pt x="33447" y="65059"/>
                  </a:cubicBezTo>
                  <a:cubicBezTo>
                    <a:pt x="31612" y="64493"/>
                    <a:pt x="29451" y="64087"/>
                    <a:pt x="27425" y="64087"/>
                  </a:cubicBezTo>
                  <a:cubicBezTo>
                    <a:pt x="25489" y="64087"/>
                    <a:pt x="23675" y="64458"/>
                    <a:pt x="22386" y="65415"/>
                  </a:cubicBezTo>
                  <a:cubicBezTo>
                    <a:pt x="20659" y="66694"/>
                    <a:pt x="20395" y="68717"/>
                    <a:pt x="18318" y="69753"/>
                  </a:cubicBezTo>
                  <a:cubicBezTo>
                    <a:pt x="17402" y="70210"/>
                    <a:pt x="16385" y="70377"/>
                    <a:pt x="15306" y="70377"/>
                  </a:cubicBezTo>
                  <a:cubicBezTo>
                    <a:pt x="12371" y="70377"/>
                    <a:pt x="8976" y="69142"/>
                    <a:pt x="5905" y="69142"/>
                  </a:cubicBezTo>
                  <a:cubicBezTo>
                    <a:pt x="5061" y="69142"/>
                    <a:pt x="4242" y="69235"/>
                    <a:pt x="3464" y="69472"/>
                  </a:cubicBezTo>
                  <a:cubicBezTo>
                    <a:pt x="1495" y="70071"/>
                    <a:pt x="448" y="71420"/>
                    <a:pt x="0" y="72871"/>
                  </a:cubicBezTo>
                  <a:lnTo>
                    <a:pt x="59960" y="72871"/>
                  </a:lnTo>
                  <a:lnTo>
                    <a:pt x="599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187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6" name="Google Shape;186;p15"/>
          <p:cNvSpPr txBox="1"/>
          <p:nvPr/>
        </p:nvSpPr>
        <p:spPr>
          <a:xfrm>
            <a:off x="3234225" y="3310150"/>
            <a:ext cx="3513300" cy="7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CREDITS</a:t>
            </a:r>
            <a:r>
              <a:rPr lang="en" sz="12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: This presentation template was created by</a:t>
            </a:r>
            <a:r>
              <a:rPr lang="en" sz="12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/>
              </a:rPr>
              <a:t>Slidesgo</a:t>
            </a:r>
            <a:r>
              <a:rPr lang="en" sz="12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lang="en" sz="12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 including icons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and infographics &amp; images by</a:t>
            </a:r>
            <a:r>
              <a:rPr lang="en" sz="12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200"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8588596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xfrm>
            <a:off x="2555400" y="2832800"/>
            <a:ext cx="43527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subTitle" idx="1"/>
          </p:nvPr>
        </p:nvSpPr>
        <p:spPr>
          <a:xfrm>
            <a:off x="2038500" y="1816900"/>
            <a:ext cx="5067000" cy="11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2000"/>
            </a:lvl9pPr>
          </a:lstStyle>
          <a:p>
            <a:endParaRPr/>
          </a:p>
        </p:txBody>
      </p:sp>
      <p:grpSp>
        <p:nvGrpSpPr>
          <p:cNvPr id="190" name="Google Shape;190;p16"/>
          <p:cNvGrpSpPr/>
          <p:nvPr/>
        </p:nvGrpSpPr>
        <p:grpSpPr>
          <a:xfrm>
            <a:off x="0" y="20"/>
            <a:ext cx="2889670" cy="2076455"/>
            <a:chOff x="0" y="20"/>
            <a:chExt cx="2889670" cy="2076455"/>
          </a:xfrm>
        </p:grpSpPr>
        <p:sp>
          <p:nvSpPr>
            <p:cNvPr id="191" name="Google Shape;191;p16"/>
            <p:cNvSpPr/>
            <p:nvPr/>
          </p:nvSpPr>
          <p:spPr>
            <a:xfrm rot="10800000" flipH="1">
              <a:off x="0" y="2274"/>
              <a:ext cx="2889670" cy="2074201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16"/>
            <p:cNvSpPr/>
            <p:nvPr/>
          </p:nvSpPr>
          <p:spPr>
            <a:xfrm rot="10800000" flipH="1">
              <a:off x="0" y="20"/>
              <a:ext cx="1779087" cy="1584094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3;p16"/>
            <p:cNvSpPr/>
            <p:nvPr/>
          </p:nvSpPr>
          <p:spPr>
            <a:xfrm rot="10800000" flipH="1">
              <a:off x="357" y="2482"/>
              <a:ext cx="2889313" cy="2073993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4" name="Google Shape;194;p16"/>
          <p:cNvGrpSpPr/>
          <p:nvPr/>
        </p:nvGrpSpPr>
        <p:grpSpPr>
          <a:xfrm>
            <a:off x="0" y="3165365"/>
            <a:ext cx="2752714" cy="1978152"/>
            <a:chOff x="0" y="3165365"/>
            <a:chExt cx="2752714" cy="1978152"/>
          </a:xfrm>
        </p:grpSpPr>
        <p:sp>
          <p:nvSpPr>
            <p:cNvPr id="195" name="Google Shape;195;p16"/>
            <p:cNvSpPr/>
            <p:nvPr/>
          </p:nvSpPr>
          <p:spPr>
            <a:xfrm>
              <a:off x="0" y="3165365"/>
              <a:ext cx="2752714" cy="1976015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80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0" y="3634408"/>
              <a:ext cx="1694767" cy="1509108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80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340" y="3165365"/>
              <a:ext cx="2752374" cy="1975817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180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8" name="Google Shape;198;p16"/>
          <p:cNvGrpSpPr/>
          <p:nvPr/>
        </p:nvGrpSpPr>
        <p:grpSpPr>
          <a:xfrm>
            <a:off x="6254327" y="33"/>
            <a:ext cx="2889670" cy="2076460"/>
            <a:chOff x="6254327" y="33"/>
            <a:chExt cx="2889670" cy="2076460"/>
          </a:xfrm>
        </p:grpSpPr>
        <p:sp>
          <p:nvSpPr>
            <p:cNvPr id="199" name="Google Shape;199;p16"/>
            <p:cNvSpPr/>
            <p:nvPr/>
          </p:nvSpPr>
          <p:spPr>
            <a:xfrm rot="10800000">
              <a:off x="6254328" y="2291"/>
              <a:ext cx="2889670" cy="2074201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48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16"/>
            <p:cNvSpPr/>
            <p:nvPr/>
          </p:nvSpPr>
          <p:spPr>
            <a:xfrm rot="10800000">
              <a:off x="7364910" y="33"/>
              <a:ext cx="1779087" cy="1584094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48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16"/>
            <p:cNvSpPr/>
            <p:nvPr/>
          </p:nvSpPr>
          <p:spPr>
            <a:xfrm rot="10800000">
              <a:off x="6254327" y="2499"/>
              <a:ext cx="2889313" cy="2073993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48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2" name="Google Shape;202;p16"/>
          <p:cNvGrpSpPr/>
          <p:nvPr/>
        </p:nvGrpSpPr>
        <p:grpSpPr>
          <a:xfrm rot="9480415">
            <a:off x="2797689" y="184293"/>
            <a:ext cx="1071299" cy="447858"/>
            <a:chOff x="1571206" y="3803958"/>
            <a:chExt cx="759840" cy="317652"/>
          </a:xfrm>
        </p:grpSpPr>
        <p:sp>
          <p:nvSpPr>
            <p:cNvPr id="203" name="Google Shape;203;p16"/>
            <p:cNvSpPr/>
            <p:nvPr/>
          </p:nvSpPr>
          <p:spPr>
            <a:xfrm rot="-10644934" flipH="1">
              <a:off x="1577234" y="3820673"/>
              <a:ext cx="747785" cy="284223"/>
            </a:xfrm>
            <a:custGeom>
              <a:avLst/>
              <a:gdLst/>
              <a:ahLst/>
              <a:cxnLst/>
              <a:rect l="l" t="t" r="r" b="b"/>
              <a:pathLst>
                <a:path w="10747" h="4561" extrusionOk="0">
                  <a:moveTo>
                    <a:pt x="3442" y="0"/>
                  </a:moveTo>
                  <a:cubicBezTo>
                    <a:pt x="1539" y="0"/>
                    <a:pt x="0" y="1249"/>
                    <a:pt x="0" y="2222"/>
                  </a:cubicBezTo>
                  <a:cubicBezTo>
                    <a:pt x="0" y="3519"/>
                    <a:pt x="2648" y="3020"/>
                    <a:pt x="5373" y="4194"/>
                  </a:cubicBezTo>
                  <a:cubicBezTo>
                    <a:pt x="5972" y="4451"/>
                    <a:pt x="6571" y="4560"/>
                    <a:pt x="7140" y="4560"/>
                  </a:cubicBezTo>
                  <a:cubicBezTo>
                    <a:pt x="9124" y="4560"/>
                    <a:pt x="10746" y="3236"/>
                    <a:pt x="10746" y="2222"/>
                  </a:cubicBezTo>
                  <a:cubicBezTo>
                    <a:pt x="10746" y="924"/>
                    <a:pt x="7960" y="1700"/>
                    <a:pt x="5373" y="449"/>
                  </a:cubicBezTo>
                  <a:cubicBezTo>
                    <a:pt x="4718" y="132"/>
                    <a:pt x="4060" y="0"/>
                    <a:pt x="3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85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16"/>
            <p:cNvSpPr/>
            <p:nvPr/>
          </p:nvSpPr>
          <p:spPr>
            <a:xfrm rot="-10644915" flipH="1">
              <a:off x="1723543" y="3876277"/>
              <a:ext cx="455169" cy="173004"/>
            </a:xfrm>
            <a:custGeom>
              <a:avLst/>
              <a:gdLst/>
              <a:ahLst/>
              <a:cxnLst/>
              <a:rect l="l" t="t" r="r" b="b"/>
              <a:pathLst>
                <a:path w="10747" h="4561" extrusionOk="0">
                  <a:moveTo>
                    <a:pt x="3442" y="0"/>
                  </a:moveTo>
                  <a:cubicBezTo>
                    <a:pt x="1539" y="0"/>
                    <a:pt x="0" y="1249"/>
                    <a:pt x="0" y="2222"/>
                  </a:cubicBezTo>
                  <a:cubicBezTo>
                    <a:pt x="0" y="3519"/>
                    <a:pt x="2648" y="3020"/>
                    <a:pt x="5373" y="4194"/>
                  </a:cubicBezTo>
                  <a:cubicBezTo>
                    <a:pt x="5972" y="4451"/>
                    <a:pt x="6571" y="4560"/>
                    <a:pt x="7140" y="4560"/>
                  </a:cubicBezTo>
                  <a:cubicBezTo>
                    <a:pt x="9124" y="4560"/>
                    <a:pt x="10746" y="3236"/>
                    <a:pt x="10746" y="2222"/>
                  </a:cubicBezTo>
                  <a:cubicBezTo>
                    <a:pt x="10746" y="924"/>
                    <a:pt x="7960" y="1700"/>
                    <a:pt x="5373" y="449"/>
                  </a:cubicBezTo>
                  <a:cubicBezTo>
                    <a:pt x="4718" y="132"/>
                    <a:pt x="4060" y="0"/>
                    <a:pt x="3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85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5" name="Google Shape;205;p16"/>
          <p:cNvGrpSpPr/>
          <p:nvPr/>
        </p:nvGrpSpPr>
        <p:grpSpPr>
          <a:xfrm rot="4234033">
            <a:off x="5569191" y="4297258"/>
            <a:ext cx="711085" cy="840070"/>
            <a:chOff x="2715952" y="153425"/>
            <a:chExt cx="540874" cy="638847"/>
          </a:xfrm>
        </p:grpSpPr>
        <p:sp>
          <p:nvSpPr>
            <p:cNvPr id="206" name="Google Shape;206;p16"/>
            <p:cNvSpPr/>
            <p:nvPr/>
          </p:nvSpPr>
          <p:spPr>
            <a:xfrm rot="3722031">
              <a:off x="2709146" y="313860"/>
              <a:ext cx="554487" cy="317977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34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16"/>
            <p:cNvSpPr/>
            <p:nvPr/>
          </p:nvSpPr>
          <p:spPr>
            <a:xfrm rot="3722140">
              <a:off x="2799017" y="365404"/>
              <a:ext cx="374733" cy="214896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34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8" name="Google Shape;208;p16"/>
          <p:cNvGrpSpPr/>
          <p:nvPr/>
        </p:nvGrpSpPr>
        <p:grpSpPr>
          <a:xfrm>
            <a:off x="6254651" y="3067259"/>
            <a:ext cx="2889346" cy="2076285"/>
            <a:chOff x="6254651" y="3067259"/>
            <a:chExt cx="2889346" cy="2076285"/>
          </a:xfrm>
        </p:grpSpPr>
        <p:sp>
          <p:nvSpPr>
            <p:cNvPr id="209" name="Google Shape;209;p16"/>
            <p:cNvSpPr/>
            <p:nvPr/>
          </p:nvSpPr>
          <p:spPr>
            <a:xfrm flipH="1">
              <a:off x="6254651" y="3067259"/>
              <a:ext cx="2889346" cy="2074051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7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10;p16"/>
            <p:cNvSpPr/>
            <p:nvPr/>
          </p:nvSpPr>
          <p:spPr>
            <a:xfrm flipH="1">
              <a:off x="7365109" y="3559565"/>
              <a:ext cx="1778888" cy="1583980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7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11;p16"/>
            <p:cNvSpPr/>
            <p:nvPr/>
          </p:nvSpPr>
          <p:spPr>
            <a:xfrm flipH="1">
              <a:off x="6254651" y="3067259"/>
              <a:ext cx="2888989" cy="2073843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17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5293130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2">
  <p:cSld name="One-column text 2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 txBox="1">
            <a:spLocks noGrp="1"/>
          </p:cNvSpPr>
          <p:nvPr>
            <p:ph type="title"/>
          </p:nvPr>
        </p:nvSpPr>
        <p:spPr>
          <a:xfrm>
            <a:off x="2871450" y="1328275"/>
            <a:ext cx="3401100" cy="10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200"/>
            </a:lvl9pPr>
          </a:lstStyle>
          <a:p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subTitle" idx="1"/>
          </p:nvPr>
        </p:nvSpPr>
        <p:spPr>
          <a:xfrm>
            <a:off x="2939400" y="2362075"/>
            <a:ext cx="3265200" cy="14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2000"/>
            </a:lvl9pPr>
          </a:lstStyle>
          <a:p>
            <a:endParaRPr/>
          </a:p>
        </p:txBody>
      </p:sp>
      <p:grpSp>
        <p:nvGrpSpPr>
          <p:cNvPr id="215" name="Google Shape;215;p17"/>
          <p:cNvGrpSpPr/>
          <p:nvPr/>
        </p:nvGrpSpPr>
        <p:grpSpPr>
          <a:xfrm>
            <a:off x="-52" y="-40"/>
            <a:ext cx="4231527" cy="5143536"/>
            <a:chOff x="-52" y="-40"/>
            <a:chExt cx="4231527" cy="5143536"/>
          </a:xfrm>
        </p:grpSpPr>
        <p:sp>
          <p:nvSpPr>
            <p:cNvPr id="216" name="Google Shape;216;p17"/>
            <p:cNvSpPr/>
            <p:nvPr/>
          </p:nvSpPr>
          <p:spPr>
            <a:xfrm flipH="1">
              <a:off x="-52" y="-40"/>
              <a:ext cx="4231527" cy="5143536"/>
            </a:xfrm>
            <a:custGeom>
              <a:avLst/>
              <a:gdLst/>
              <a:ahLst/>
              <a:cxnLst/>
              <a:rect l="l" t="t" r="r" b="b"/>
              <a:pathLst>
                <a:path w="59960" h="72883" extrusionOk="0">
                  <a:moveTo>
                    <a:pt x="59938" y="1"/>
                  </a:moveTo>
                  <a:lnTo>
                    <a:pt x="59938" y="9"/>
                  </a:lnTo>
                  <a:lnTo>
                    <a:pt x="59938" y="9"/>
                  </a:lnTo>
                  <a:cubicBezTo>
                    <a:pt x="59946" y="6"/>
                    <a:pt x="59953" y="3"/>
                    <a:pt x="59960" y="1"/>
                  </a:cubicBezTo>
                  <a:close/>
                  <a:moveTo>
                    <a:pt x="59938" y="9"/>
                  </a:moveTo>
                  <a:cubicBezTo>
                    <a:pt x="56216" y="1417"/>
                    <a:pt x="47962" y="4834"/>
                    <a:pt x="46056" y="7209"/>
                  </a:cubicBezTo>
                  <a:cubicBezTo>
                    <a:pt x="41319" y="13128"/>
                    <a:pt x="47863" y="22251"/>
                    <a:pt x="42624" y="27863"/>
                  </a:cubicBezTo>
                  <a:cubicBezTo>
                    <a:pt x="40963" y="29643"/>
                    <a:pt x="38351" y="30711"/>
                    <a:pt x="36873" y="32605"/>
                  </a:cubicBezTo>
                  <a:cubicBezTo>
                    <a:pt x="35092" y="34888"/>
                    <a:pt x="35351" y="37898"/>
                    <a:pt x="36301" y="40510"/>
                  </a:cubicBezTo>
                  <a:cubicBezTo>
                    <a:pt x="37245" y="43121"/>
                    <a:pt x="38794" y="45581"/>
                    <a:pt x="39452" y="48252"/>
                  </a:cubicBezTo>
                  <a:cubicBezTo>
                    <a:pt x="40105" y="50923"/>
                    <a:pt x="39651" y="54031"/>
                    <a:pt x="37196" y="55822"/>
                  </a:cubicBezTo>
                  <a:cubicBezTo>
                    <a:pt x="32912" y="58946"/>
                    <a:pt x="24803" y="56734"/>
                    <a:pt x="21663" y="60694"/>
                  </a:cubicBezTo>
                  <a:cubicBezTo>
                    <a:pt x="19855" y="62971"/>
                    <a:pt x="20702" y="66408"/>
                    <a:pt x="18318" y="68280"/>
                  </a:cubicBezTo>
                  <a:cubicBezTo>
                    <a:pt x="17144" y="69206"/>
                    <a:pt x="15632" y="69440"/>
                    <a:pt x="14004" y="69440"/>
                  </a:cubicBezTo>
                  <a:cubicBezTo>
                    <a:pt x="12335" y="69440"/>
                    <a:pt x="10545" y="69194"/>
                    <a:pt x="8873" y="69194"/>
                  </a:cubicBezTo>
                  <a:cubicBezTo>
                    <a:pt x="8764" y="69194"/>
                    <a:pt x="8655" y="69195"/>
                    <a:pt x="8546" y="69197"/>
                  </a:cubicBezTo>
                  <a:cubicBezTo>
                    <a:pt x="5228" y="69262"/>
                    <a:pt x="2023" y="70692"/>
                    <a:pt x="0" y="72882"/>
                  </a:cubicBezTo>
                  <a:lnTo>
                    <a:pt x="20816" y="72882"/>
                  </a:lnTo>
                  <a:lnTo>
                    <a:pt x="59960" y="72871"/>
                  </a:lnTo>
                  <a:lnTo>
                    <a:pt x="59938" y="12788"/>
                  </a:lnTo>
                  <a:lnTo>
                    <a:pt x="59938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217;p17"/>
            <p:cNvSpPr/>
            <p:nvPr/>
          </p:nvSpPr>
          <p:spPr>
            <a:xfrm flipH="1">
              <a:off x="18932" y="1092786"/>
              <a:ext cx="3376400" cy="4041193"/>
            </a:xfrm>
            <a:custGeom>
              <a:avLst/>
              <a:gdLst/>
              <a:ahLst/>
              <a:cxnLst/>
              <a:rect l="l" t="t" r="r" b="b"/>
              <a:pathLst>
                <a:path w="47843" h="57263" extrusionOk="0">
                  <a:moveTo>
                    <a:pt x="47826" y="0"/>
                  </a:moveTo>
                  <a:lnTo>
                    <a:pt x="47826" y="5"/>
                  </a:lnTo>
                  <a:lnTo>
                    <a:pt x="47826" y="5"/>
                  </a:lnTo>
                  <a:cubicBezTo>
                    <a:pt x="47830" y="3"/>
                    <a:pt x="47833" y="2"/>
                    <a:pt x="47837" y="0"/>
                  </a:cubicBezTo>
                  <a:close/>
                  <a:moveTo>
                    <a:pt x="47826" y="5"/>
                  </a:moveTo>
                  <a:lnTo>
                    <a:pt x="47826" y="5"/>
                  </a:lnTo>
                  <a:cubicBezTo>
                    <a:pt x="44864" y="1113"/>
                    <a:pt x="38263" y="3796"/>
                    <a:pt x="36744" y="5666"/>
                  </a:cubicBezTo>
                  <a:cubicBezTo>
                    <a:pt x="32961" y="10317"/>
                    <a:pt x="38190" y="17487"/>
                    <a:pt x="34008" y="21895"/>
                  </a:cubicBezTo>
                  <a:cubicBezTo>
                    <a:pt x="32681" y="23293"/>
                    <a:pt x="30598" y="24134"/>
                    <a:pt x="29422" y="25618"/>
                  </a:cubicBezTo>
                  <a:cubicBezTo>
                    <a:pt x="27998" y="27415"/>
                    <a:pt x="28208" y="29778"/>
                    <a:pt x="28958" y="31828"/>
                  </a:cubicBezTo>
                  <a:cubicBezTo>
                    <a:pt x="29713" y="33884"/>
                    <a:pt x="30954" y="35810"/>
                    <a:pt x="31478" y="37909"/>
                  </a:cubicBezTo>
                  <a:cubicBezTo>
                    <a:pt x="31996" y="40013"/>
                    <a:pt x="31640" y="42452"/>
                    <a:pt x="29676" y="43860"/>
                  </a:cubicBezTo>
                  <a:cubicBezTo>
                    <a:pt x="26260" y="46315"/>
                    <a:pt x="19791" y="44578"/>
                    <a:pt x="17282" y="47685"/>
                  </a:cubicBezTo>
                  <a:cubicBezTo>
                    <a:pt x="15842" y="49477"/>
                    <a:pt x="16516" y="52174"/>
                    <a:pt x="14617" y="53647"/>
                  </a:cubicBezTo>
                  <a:cubicBezTo>
                    <a:pt x="13676" y="54376"/>
                    <a:pt x="12466" y="54560"/>
                    <a:pt x="11163" y="54560"/>
                  </a:cubicBezTo>
                  <a:cubicBezTo>
                    <a:pt x="9832" y="54560"/>
                    <a:pt x="8405" y="54368"/>
                    <a:pt x="7072" y="54368"/>
                  </a:cubicBezTo>
                  <a:cubicBezTo>
                    <a:pt x="6986" y="54368"/>
                    <a:pt x="6900" y="54369"/>
                    <a:pt x="6815" y="54370"/>
                  </a:cubicBezTo>
                  <a:cubicBezTo>
                    <a:pt x="4171" y="54419"/>
                    <a:pt x="1614" y="55547"/>
                    <a:pt x="0" y="57262"/>
                  </a:cubicBezTo>
                  <a:lnTo>
                    <a:pt x="16602" y="57262"/>
                  </a:lnTo>
                  <a:lnTo>
                    <a:pt x="47842" y="57257"/>
                  </a:lnTo>
                  <a:lnTo>
                    <a:pt x="47826" y="10052"/>
                  </a:lnTo>
                  <a:lnTo>
                    <a:pt x="47826" y="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18;p17"/>
            <p:cNvSpPr/>
            <p:nvPr/>
          </p:nvSpPr>
          <p:spPr>
            <a:xfrm flipH="1">
              <a:off x="-52" y="-40"/>
              <a:ext cx="4231527" cy="5142759"/>
            </a:xfrm>
            <a:custGeom>
              <a:avLst/>
              <a:gdLst/>
              <a:ahLst/>
              <a:cxnLst/>
              <a:rect l="l" t="t" r="r" b="b"/>
              <a:pathLst>
                <a:path w="59960" h="72872" extrusionOk="0">
                  <a:moveTo>
                    <a:pt x="59960" y="1"/>
                  </a:moveTo>
                  <a:cubicBezTo>
                    <a:pt x="55056" y="1430"/>
                    <a:pt x="50102" y="2741"/>
                    <a:pt x="47469" y="5709"/>
                  </a:cubicBezTo>
                  <a:cubicBezTo>
                    <a:pt x="44302" y="9281"/>
                    <a:pt x="45883" y="13791"/>
                    <a:pt x="47480" y="17789"/>
                  </a:cubicBezTo>
                  <a:cubicBezTo>
                    <a:pt x="49083" y="21793"/>
                    <a:pt x="50496" y="26357"/>
                    <a:pt x="47086" y="29832"/>
                  </a:cubicBezTo>
                  <a:cubicBezTo>
                    <a:pt x="45721" y="31219"/>
                    <a:pt x="43693" y="32282"/>
                    <a:pt x="42349" y="33684"/>
                  </a:cubicBezTo>
                  <a:cubicBezTo>
                    <a:pt x="39711" y="36420"/>
                    <a:pt x="40115" y="40040"/>
                    <a:pt x="41907" y="43062"/>
                  </a:cubicBezTo>
                  <a:cubicBezTo>
                    <a:pt x="43698" y="46088"/>
                    <a:pt x="46698" y="48716"/>
                    <a:pt x="49207" y="51505"/>
                  </a:cubicBezTo>
                  <a:cubicBezTo>
                    <a:pt x="51721" y="54300"/>
                    <a:pt x="53798" y="57446"/>
                    <a:pt x="53404" y="60683"/>
                  </a:cubicBezTo>
                  <a:cubicBezTo>
                    <a:pt x="53011" y="63920"/>
                    <a:pt x="49466" y="67179"/>
                    <a:pt x="44583" y="67498"/>
                  </a:cubicBezTo>
                  <a:cubicBezTo>
                    <a:pt x="44293" y="67517"/>
                    <a:pt x="44005" y="67526"/>
                    <a:pt x="43719" y="67526"/>
                  </a:cubicBezTo>
                  <a:cubicBezTo>
                    <a:pt x="40106" y="67526"/>
                    <a:pt x="36776" y="66084"/>
                    <a:pt x="33447" y="65059"/>
                  </a:cubicBezTo>
                  <a:cubicBezTo>
                    <a:pt x="31612" y="64493"/>
                    <a:pt x="29451" y="64087"/>
                    <a:pt x="27425" y="64087"/>
                  </a:cubicBezTo>
                  <a:cubicBezTo>
                    <a:pt x="25489" y="64087"/>
                    <a:pt x="23675" y="64458"/>
                    <a:pt x="22386" y="65415"/>
                  </a:cubicBezTo>
                  <a:cubicBezTo>
                    <a:pt x="20659" y="66694"/>
                    <a:pt x="20395" y="68717"/>
                    <a:pt x="18318" y="69753"/>
                  </a:cubicBezTo>
                  <a:cubicBezTo>
                    <a:pt x="17402" y="70210"/>
                    <a:pt x="16385" y="70377"/>
                    <a:pt x="15306" y="70377"/>
                  </a:cubicBezTo>
                  <a:cubicBezTo>
                    <a:pt x="12371" y="70377"/>
                    <a:pt x="8976" y="69142"/>
                    <a:pt x="5905" y="69142"/>
                  </a:cubicBezTo>
                  <a:cubicBezTo>
                    <a:pt x="5061" y="69142"/>
                    <a:pt x="4242" y="69235"/>
                    <a:pt x="3464" y="69472"/>
                  </a:cubicBezTo>
                  <a:cubicBezTo>
                    <a:pt x="1495" y="70071"/>
                    <a:pt x="448" y="71420"/>
                    <a:pt x="0" y="72871"/>
                  </a:cubicBezTo>
                  <a:lnTo>
                    <a:pt x="59960" y="72871"/>
                  </a:lnTo>
                  <a:lnTo>
                    <a:pt x="599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9" name="Google Shape;219;p17"/>
          <p:cNvGrpSpPr/>
          <p:nvPr/>
        </p:nvGrpSpPr>
        <p:grpSpPr>
          <a:xfrm>
            <a:off x="4912473" y="-40"/>
            <a:ext cx="4231527" cy="5143536"/>
            <a:chOff x="4912473" y="-40"/>
            <a:chExt cx="4231527" cy="5143536"/>
          </a:xfrm>
        </p:grpSpPr>
        <p:sp>
          <p:nvSpPr>
            <p:cNvPr id="220" name="Google Shape;220;p17"/>
            <p:cNvSpPr/>
            <p:nvPr/>
          </p:nvSpPr>
          <p:spPr>
            <a:xfrm rot="10800000" flipH="1">
              <a:off x="4912473" y="-40"/>
              <a:ext cx="4231527" cy="5143536"/>
            </a:xfrm>
            <a:custGeom>
              <a:avLst/>
              <a:gdLst/>
              <a:ahLst/>
              <a:cxnLst/>
              <a:rect l="l" t="t" r="r" b="b"/>
              <a:pathLst>
                <a:path w="59960" h="72883" extrusionOk="0">
                  <a:moveTo>
                    <a:pt x="59938" y="1"/>
                  </a:moveTo>
                  <a:lnTo>
                    <a:pt x="59938" y="9"/>
                  </a:lnTo>
                  <a:lnTo>
                    <a:pt x="59938" y="9"/>
                  </a:lnTo>
                  <a:cubicBezTo>
                    <a:pt x="59946" y="6"/>
                    <a:pt x="59953" y="3"/>
                    <a:pt x="59960" y="1"/>
                  </a:cubicBezTo>
                  <a:close/>
                  <a:moveTo>
                    <a:pt x="59938" y="9"/>
                  </a:moveTo>
                  <a:cubicBezTo>
                    <a:pt x="56216" y="1417"/>
                    <a:pt x="47962" y="4834"/>
                    <a:pt x="46056" y="7209"/>
                  </a:cubicBezTo>
                  <a:cubicBezTo>
                    <a:pt x="41319" y="13128"/>
                    <a:pt x="47863" y="22251"/>
                    <a:pt x="42624" y="27863"/>
                  </a:cubicBezTo>
                  <a:cubicBezTo>
                    <a:pt x="40963" y="29643"/>
                    <a:pt x="38351" y="30711"/>
                    <a:pt x="36873" y="32605"/>
                  </a:cubicBezTo>
                  <a:cubicBezTo>
                    <a:pt x="35092" y="34888"/>
                    <a:pt x="35351" y="37898"/>
                    <a:pt x="36301" y="40510"/>
                  </a:cubicBezTo>
                  <a:cubicBezTo>
                    <a:pt x="37245" y="43121"/>
                    <a:pt x="38794" y="45581"/>
                    <a:pt x="39452" y="48252"/>
                  </a:cubicBezTo>
                  <a:cubicBezTo>
                    <a:pt x="40105" y="50923"/>
                    <a:pt x="39651" y="54031"/>
                    <a:pt x="37196" y="55822"/>
                  </a:cubicBezTo>
                  <a:cubicBezTo>
                    <a:pt x="32912" y="58946"/>
                    <a:pt x="24803" y="56734"/>
                    <a:pt x="21663" y="60694"/>
                  </a:cubicBezTo>
                  <a:cubicBezTo>
                    <a:pt x="19855" y="62971"/>
                    <a:pt x="20702" y="66408"/>
                    <a:pt x="18318" y="68280"/>
                  </a:cubicBezTo>
                  <a:cubicBezTo>
                    <a:pt x="17144" y="69206"/>
                    <a:pt x="15632" y="69440"/>
                    <a:pt x="14004" y="69440"/>
                  </a:cubicBezTo>
                  <a:cubicBezTo>
                    <a:pt x="12335" y="69440"/>
                    <a:pt x="10545" y="69194"/>
                    <a:pt x="8873" y="69194"/>
                  </a:cubicBezTo>
                  <a:cubicBezTo>
                    <a:pt x="8764" y="69194"/>
                    <a:pt x="8655" y="69195"/>
                    <a:pt x="8546" y="69197"/>
                  </a:cubicBezTo>
                  <a:cubicBezTo>
                    <a:pt x="5228" y="69262"/>
                    <a:pt x="2023" y="70692"/>
                    <a:pt x="0" y="72882"/>
                  </a:cubicBezTo>
                  <a:lnTo>
                    <a:pt x="20816" y="72882"/>
                  </a:lnTo>
                  <a:lnTo>
                    <a:pt x="59960" y="72871"/>
                  </a:lnTo>
                  <a:lnTo>
                    <a:pt x="59938" y="12788"/>
                  </a:lnTo>
                  <a:lnTo>
                    <a:pt x="59938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5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221;p17"/>
            <p:cNvSpPr/>
            <p:nvPr/>
          </p:nvSpPr>
          <p:spPr>
            <a:xfrm rot="10800000" flipH="1">
              <a:off x="5748615" y="9477"/>
              <a:ext cx="3376400" cy="4041193"/>
            </a:xfrm>
            <a:custGeom>
              <a:avLst/>
              <a:gdLst/>
              <a:ahLst/>
              <a:cxnLst/>
              <a:rect l="l" t="t" r="r" b="b"/>
              <a:pathLst>
                <a:path w="47843" h="57263" extrusionOk="0">
                  <a:moveTo>
                    <a:pt x="47826" y="0"/>
                  </a:moveTo>
                  <a:lnTo>
                    <a:pt x="47826" y="5"/>
                  </a:lnTo>
                  <a:lnTo>
                    <a:pt x="47826" y="5"/>
                  </a:lnTo>
                  <a:cubicBezTo>
                    <a:pt x="47830" y="3"/>
                    <a:pt x="47833" y="2"/>
                    <a:pt x="47837" y="0"/>
                  </a:cubicBezTo>
                  <a:close/>
                  <a:moveTo>
                    <a:pt x="47826" y="5"/>
                  </a:moveTo>
                  <a:lnTo>
                    <a:pt x="47826" y="5"/>
                  </a:lnTo>
                  <a:cubicBezTo>
                    <a:pt x="44864" y="1113"/>
                    <a:pt x="38263" y="3796"/>
                    <a:pt x="36744" y="5666"/>
                  </a:cubicBezTo>
                  <a:cubicBezTo>
                    <a:pt x="32961" y="10317"/>
                    <a:pt x="38190" y="17487"/>
                    <a:pt x="34008" y="21895"/>
                  </a:cubicBezTo>
                  <a:cubicBezTo>
                    <a:pt x="32681" y="23293"/>
                    <a:pt x="30598" y="24134"/>
                    <a:pt x="29422" y="25618"/>
                  </a:cubicBezTo>
                  <a:cubicBezTo>
                    <a:pt x="27998" y="27415"/>
                    <a:pt x="28208" y="29778"/>
                    <a:pt x="28958" y="31828"/>
                  </a:cubicBezTo>
                  <a:cubicBezTo>
                    <a:pt x="29713" y="33884"/>
                    <a:pt x="30954" y="35810"/>
                    <a:pt x="31478" y="37909"/>
                  </a:cubicBezTo>
                  <a:cubicBezTo>
                    <a:pt x="31996" y="40013"/>
                    <a:pt x="31640" y="42452"/>
                    <a:pt x="29676" y="43860"/>
                  </a:cubicBezTo>
                  <a:cubicBezTo>
                    <a:pt x="26260" y="46315"/>
                    <a:pt x="19791" y="44578"/>
                    <a:pt x="17282" y="47685"/>
                  </a:cubicBezTo>
                  <a:cubicBezTo>
                    <a:pt x="15842" y="49477"/>
                    <a:pt x="16516" y="52174"/>
                    <a:pt x="14617" y="53647"/>
                  </a:cubicBezTo>
                  <a:cubicBezTo>
                    <a:pt x="13676" y="54376"/>
                    <a:pt x="12466" y="54560"/>
                    <a:pt x="11163" y="54560"/>
                  </a:cubicBezTo>
                  <a:cubicBezTo>
                    <a:pt x="9832" y="54560"/>
                    <a:pt x="8405" y="54368"/>
                    <a:pt x="7072" y="54368"/>
                  </a:cubicBezTo>
                  <a:cubicBezTo>
                    <a:pt x="6986" y="54368"/>
                    <a:pt x="6900" y="54369"/>
                    <a:pt x="6815" y="54370"/>
                  </a:cubicBezTo>
                  <a:cubicBezTo>
                    <a:pt x="4171" y="54419"/>
                    <a:pt x="1614" y="55547"/>
                    <a:pt x="0" y="57262"/>
                  </a:cubicBezTo>
                  <a:lnTo>
                    <a:pt x="16602" y="57262"/>
                  </a:lnTo>
                  <a:lnTo>
                    <a:pt x="47842" y="57257"/>
                  </a:lnTo>
                  <a:lnTo>
                    <a:pt x="47826" y="10052"/>
                  </a:lnTo>
                  <a:lnTo>
                    <a:pt x="47826" y="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5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17"/>
            <p:cNvSpPr/>
            <p:nvPr/>
          </p:nvSpPr>
          <p:spPr>
            <a:xfrm rot="10800000" flipH="1">
              <a:off x="4912473" y="737"/>
              <a:ext cx="4231527" cy="5142759"/>
            </a:xfrm>
            <a:custGeom>
              <a:avLst/>
              <a:gdLst/>
              <a:ahLst/>
              <a:cxnLst/>
              <a:rect l="l" t="t" r="r" b="b"/>
              <a:pathLst>
                <a:path w="59960" h="72872" extrusionOk="0">
                  <a:moveTo>
                    <a:pt x="59960" y="1"/>
                  </a:moveTo>
                  <a:cubicBezTo>
                    <a:pt x="55056" y="1430"/>
                    <a:pt x="50102" y="2741"/>
                    <a:pt x="47469" y="5709"/>
                  </a:cubicBezTo>
                  <a:cubicBezTo>
                    <a:pt x="44302" y="9281"/>
                    <a:pt x="45883" y="13791"/>
                    <a:pt x="47480" y="17789"/>
                  </a:cubicBezTo>
                  <a:cubicBezTo>
                    <a:pt x="49083" y="21793"/>
                    <a:pt x="50496" y="26357"/>
                    <a:pt x="47086" y="29832"/>
                  </a:cubicBezTo>
                  <a:cubicBezTo>
                    <a:pt x="45721" y="31219"/>
                    <a:pt x="43693" y="32282"/>
                    <a:pt x="42349" y="33684"/>
                  </a:cubicBezTo>
                  <a:cubicBezTo>
                    <a:pt x="39711" y="36420"/>
                    <a:pt x="40115" y="40040"/>
                    <a:pt x="41907" y="43062"/>
                  </a:cubicBezTo>
                  <a:cubicBezTo>
                    <a:pt x="43698" y="46088"/>
                    <a:pt x="46698" y="48716"/>
                    <a:pt x="49207" y="51505"/>
                  </a:cubicBezTo>
                  <a:cubicBezTo>
                    <a:pt x="51721" y="54300"/>
                    <a:pt x="53798" y="57446"/>
                    <a:pt x="53404" y="60683"/>
                  </a:cubicBezTo>
                  <a:cubicBezTo>
                    <a:pt x="53011" y="63920"/>
                    <a:pt x="49466" y="67179"/>
                    <a:pt x="44583" y="67498"/>
                  </a:cubicBezTo>
                  <a:cubicBezTo>
                    <a:pt x="44293" y="67517"/>
                    <a:pt x="44005" y="67526"/>
                    <a:pt x="43719" y="67526"/>
                  </a:cubicBezTo>
                  <a:cubicBezTo>
                    <a:pt x="40106" y="67526"/>
                    <a:pt x="36776" y="66084"/>
                    <a:pt x="33447" y="65059"/>
                  </a:cubicBezTo>
                  <a:cubicBezTo>
                    <a:pt x="31612" y="64493"/>
                    <a:pt x="29451" y="64087"/>
                    <a:pt x="27425" y="64087"/>
                  </a:cubicBezTo>
                  <a:cubicBezTo>
                    <a:pt x="25489" y="64087"/>
                    <a:pt x="23675" y="64458"/>
                    <a:pt x="22386" y="65415"/>
                  </a:cubicBezTo>
                  <a:cubicBezTo>
                    <a:pt x="20659" y="66694"/>
                    <a:pt x="20395" y="68717"/>
                    <a:pt x="18318" y="69753"/>
                  </a:cubicBezTo>
                  <a:cubicBezTo>
                    <a:pt x="17402" y="70210"/>
                    <a:pt x="16385" y="70377"/>
                    <a:pt x="15306" y="70377"/>
                  </a:cubicBezTo>
                  <a:cubicBezTo>
                    <a:pt x="12371" y="70377"/>
                    <a:pt x="8976" y="69142"/>
                    <a:pt x="5905" y="69142"/>
                  </a:cubicBezTo>
                  <a:cubicBezTo>
                    <a:pt x="5061" y="69142"/>
                    <a:pt x="4242" y="69235"/>
                    <a:pt x="3464" y="69472"/>
                  </a:cubicBezTo>
                  <a:cubicBezTo>
                    <a:pt x="1495" y="70071"/>
                    <a:pt x="448" y="71420"/>
                    <a:pt x="0" y="72871"/>
                  </a:cubicBezTo>
                  <a:lnTo>
                    <a:pt x="59960" y="72871"/>
                  </a:lnTo>
                  <a:lnTo>
                    <a:pt x="599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5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80489746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8"/>
          <p:cNvSpPr txBox="1">
            <a:spLocks noGrp="1"/>
          </p:cNvSpPr>
          <p:nvPr>
            <p:ph type="subTitle" idx="1"/>
          </p:nvPr>
        </p:nvSpPr>
        <p:spPr>
          <a:xfrm>
            <a:off x="2037475" y="1238875"/>
            <a:ext cx="5068800" cy="3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6" name="Google Shape;226;p18"/>
          <p:cNvGrpSpPr/>
          <p:nvPr/>
        </p:nvGrpSpPr>
        <p:grpSpPr>
          <a:xfrm>
            <a:off x="131606" y="108824"/>
            <a:ext cx="1163240" cy="486262"/>
            <a:chOff x="1571206" y="3803958"/>
            <a:chExt cx="759840" cy="317652"/>
          </a:xfrm>
        </p:grpSpPr>
        <p:sp>
          <p:nvSpPr>
            <p:cNvPr id="227" name="Google Shape;227;p18"/>
            <p:cNvSpPr/>
            <p:nvPr/>
          </p:nvSpPr>
          <p:spPr>
            <a:xfrm rot="-10644934" flipH="1">
              <a:off x="1577234" y="3820673"/>
              <a:ext cx="747785" cy="284223"/>
            </a:xfrm>
            <a:custGeom>
              <a:avLst/>
              <a:gdLst/>
              <a:ahLst/>
              <a:cxnLst/>
              <a:rect l="l" t="t" r="r" b="b"/>
              <a:pathLst>
                <a:path w="10747" h="4561" extrusionOk="0">
                  <a:moveTo>
                    <a:pt x="3442" y="0"/>
                  </a:moveTo>
                  <a:cubicBezTo>
                    <a:pt x="1539" y="0"/>
                    <a:pt x="0" y="1249"/>
                    <a:pt x="0" y="2222"/>
                  </a:cubicBezTo>
                  <a:cubicBezTo>
                    <a:pt x="0" y="3519"/>
                    <a:pt x="2648" y="3020"/>
                    <a:pt x="5373" y="4194"/>
                  </a:cubicBezTo>
                  <a:cubicBezTo>
                    <a:pt x="5972" y="4451"/>
                    <a:pt x="6571" y="4560"/>
                    <a:pt x="7140" y="4560"/>
                  </a:cubicBezTo>
                  <a:cubicBezTo>
                    <a:pt x="9124" y="4560"/>
                    <a:pt x="10746" y="3236"/>
                    <a:pt x="10746" y="2222"/>
                  </a:cubicBezTo>
                  <a:cubicBezTo>
                    <a:pt x="10746" y="924"/>
                    <a:pt x="7960" y="1700"/>
                    <a:pt x="5373" y="449"/>
                  </a:cubicBezTo>
                  <a:cubicBezTo>
                    <a:pt x="4718" y="132"/>
                    <a:pt x="4060" y="0"/>
                    <a:pt x="3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85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28;p18"/>
            <p:cNvSpPr/>
            <p:nvPr/>
          </p:nvSpPr>
          <p:spPr>
            <a:xfrm rot="-10644915" flipH="1">
              <a:off x="1723543" y="3876277"/>
              <a:ext cx="455169" cy="173004"/>
            </a:xfrm>
            <a:custGeom>
              <a:avLst/>
              <a:gdLst/>
              <a:ahLst/>
              <a:cxnLst/>
              <a:rect l="l" t="t" r="r" b="b"/>
              <a:pathLst>
                <a:path w="10747" h="4561" extrusionOk="0">
                  <a:moveTo>
                    <a:pt x="3442" y="0"/>
                  </a:moveTo>
                  <a:cubicBezTo>
                    <a:pt x="1539" y="0"/>
                    <a:pt x="0" y="1249"/>
                    <a:pt x="0" y="2222"/>
                  </a:cubicBezTo>
                  <a:cubicBezTo>
                    <a:pt x="0" y="3519"/>
                    <a:pt x="2648" y="3020"/>
                    <a:pt x="5373" y="4194"/>
                  </a:cubicBezTo>
                  <a:cubicBezTo>
                    <a:pt x="5972" y="4451"/>
                    <a:pt x="6571" y="4560"/>
                    <a:pt x="7140" y="4560"/>
                  </a:cubicBezTo>
                  <a:cubicBezTo>
                    <a:pt x="9124" y="4560"/>
                    <a:pt x="10746" y="3236"/>
                    <a:pt x="10746" y="2222"/>
                  </a:cubicBezTo>
                  <a:cubicBezTo>
                    <a:pt x="10746" y="924"/>
                    <a:pt x="7960" y="1700"/>
                    <a:pt x="5373" y="449"/>
                  </a:cubicBezTo>
                  <a:cubicBezTo>
                    <a:pt x="4718" y="132"/>
                    <a:pt x="4060" y="0"/>
                    <a:pt x="3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85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9" name="Google Shape;229;p18"/>
          <p:cNvGrpSpPr/>
          <p:nvPr/>
        </p:nvGrpSpPr>
        <p:grpSpPr>
          <a:xfrm rot="10228354">
            <a:off x="25568" y="2912724"/>
            <a:ext cx="680668" cy="803900"/>
            <a:chOff x="2715952" y="153425"/>
            <a:chExt cx="540874" cy="638847"/>
          </a:xfrm>
        </p:grpSpPr>
        <p:sp>
          <p:nvSpPr>
            <p:cNvPr id="230" name="Google Shape;230;p18"/>
            <p:cNvSpPr/>
            <p:nvPr/>
          </p:nvSpPr>
          <p:spPr>
            <a:xfrm rot="3722031">
              <a:off x="2709146" y="313860"/>
              <a:ext cx="554487" cy="317977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69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31;p18"/>
            <p:cNvSpPr/>
            <p:nvPr/>
          </p:nvSpPr>
          <p:spPr>
            <a:xfrm rot="3722140">
              <a:off x="2799017" y="365404"/>
              <a:ext cx="374733" cy="214896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69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2" name="Google Shape;232;p18"/>
          <p:cNvGrpSpPr/>
          <p:nvPr/>
        </p:nvGrpSpPr>
        <p:grpSpPr>
          <a:xfrm rot="10800000">
            <a:off x="8273114" y="58336"/>
            <a:ext cx="807464" cy="735204"/>
            <a:chOff x="5950677" y="4508534"/>
            <a:chExt cx="565887" cy="515246"/>
          </a:xfrm>
        </p:grpSpPr>
        <p:sp>
          <p:nvSpPr>
            <p:cNvPr id="233" name="Google Shape;233;p18"/>
            <p:cNvSpPr/>
            <p:nvPr/>
          </p:nvSpPr>
          <p:spPr>
            <a:xfrm rot="6914763">
              <a:off x="6057043" y="4536597"/>
              <a:ext cx="353156" cy="459119"/>
            </a:xfrm>
            <a:custGeom>
              <a:avLst/>
              <a:gdLst/>
              <a:ahLst/>
              <a:cxnLst/>
              <a:rect l="l" t="t" r="r" b="b"/>
              <a:pathLst>
                <a:path w="3839" h="4991" extrusionOk="0">
                  <a:moveTo>
                    <a:pt x="1919" y="1"/>
                  </a:moveTo>
                  <a:cubicBezTo>
                    <a:pt x="860" y="1"/>
                    <a:pt x="1" y="861"/>
                    <a:pt x="1" y="1920"/>
                  </a:cubicBezTo>
                  <a:cubicBezTo>
                    <a:pt x="1" y="2979"/>
                    <a:pt x="868" y="4990"/>
                    <a:pt x="1919" y="4990"/>
                  </a:cubicBezTo>
                  <a:cubicBezTo>
                    <a:pt x="2979" y="4990"/>
                    <a:pt x="3838" y="2979"/>
                    <a:pt x="3838" y="1920"/>
                  </a:cubicBezTo>
                  <a:cubicBezTo>
                    <a:pt x="3838" y="861"/>
                    <a:pt x="2979" y="1"/>
                    <a:pt x="1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200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34;p18"/>
            <p:cNvSpPr/>
            <p:nvPr/>
          </p:nvSpPr>
          <p:spPr>
            <a:xfrm rot="6914637">
              <a:off x="6111317" y="4607148"/>
              <a:ext cx="244622" cy="317999"/>
            </a:xfrm>
            <a:custGeom>
              <a:avLst/>
              <a:gdLst/>
              <a:ahLst/>
              <a:cxnLst/>
              <a:rect l="l" t="t" r="r" b="b"/>
              <a:pathLst>
                <a:path w="3839" h="4991" extrusionOk="0">
                  <a:moveTo>
                    <a:pt x="1919" y="1"/>
                  </a:moveTo>
                  <a:cubicBezTo>
                    <a:pt x="860" y="1"/>
                    <a:pt x="1" y="861"/>
                    <a:pt x="1" y="1920"/>
                  </a:cubicBezTo>
                  <a:cubicBezTo>
                    <a:pt x="1" y="2979"/>
                    <a:pt x="868" y="4990"/>
                    <a:pt x="1919" y="4990"/>
                  </a:cubicBezTo>
                  <a:cubicBezTo>
                    <a:pt x="2979" y="4990"/>
                    <a:pt x="3838" y="2979"/>
                    <a:pt x="3838" y="1920"/>
                  </a:cubicBezTo>
                  <a:cubicBezTo>
                    <a:pt x="3838" y="861"/>
                    <a:pt x="2979" y="1"/>
                    <a:pt x="19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200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5" name="Google Shape;235;p18"/>
          <p:cNvGrpSpPr/>
          <p:nvPr/>
        </p:nvGrpSpPr>
        <p:grpSpPr>
          <a:xfrm>
            <a:off x="0" y="3642850"/>
            <a:ext cx="4582352" cy="1500650"/>
            <a:chOff x="0" y="3642850"/>
            <a:chExt cx="4582352" cy="1500650"/>
          </a:xfrm>
        </p:grpSpPr>
        <p:sp>
          <p:nvSpPr>
            <p:cNvPr id="236" name="Google Shape;236;p18"/>
            <p:cNvSpPr/>
            <p:nvPr/>
          </p:nvSpPr>
          <p:spPr>
            <a:xfrm>
              <a:off x="0" y="3642850"/>
              <a:ext cx="4582352" cy="1499025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3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0" y="3998675"/>
              <a:ext cx="2821224" cy="1144825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3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566" y="3642850"/>
              <a:ext cx="4581786" cy="1498875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13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9" name="Google Shape;239;p18"/>
          <p:cNvGrpSpPr/>
          <p:nvPr/>
        </p:nvGrpSpPr>
        <p:grpSpPr>
          <a:xfrm>
            <a:off x="6104423" y="3641975"/>
            <a:ext cx="3039576" cy="1500650"/>
            <a:chOff x="6104423" y="3641975"/>
            <a:chExt cx="3039576" cy="1500650"/>
          </a:xfrm>
        </p:grpSpPr>
        <p:sp>
          <p:nvSpPr>
            <p:cNvPr id="240" name="Google Shape;240;p18"/>
            <p:cNvSpPr/>
            <p:nvPr/>
          </p:nvSpPr>
          <p:spPr>
            <a:xfrm flipH="1">
              <a:off x="6104423" y="3641975"/>
              <a:ext cx="3039576" cy="1499025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3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41;p18"/>
            <p:cNvSpPr/>
            <p:nvPr/>
          </p:nvSpPr>
          <p:spPr>
            <a:xfrm flipH="1">
              <a:off x="7272619" y="3997800"/>
              <a:ext cx="1871380" cy="1144825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3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242;p18"/>
            <p:cNvSpPr/>
            <p:nvPr/>
          </p:nvSpPr>
          <p:spPr>
            <a:xfrm flipH="1">
              <a:off x="6104423" y="3641975"/>
              <a:ext cx="3039201" cy="1498875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13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3" name="Google Shape;243;p18"/>
          <p:cNvGrpSpPr/>
          <p:nvPr/>
        </p:nvGrpSpPr>
        <p:grpSpPr>
          <a:xfrm rot="2985713">
            <a:off x="8419236" y="3298041"/>
            <a:ext cx="515533" cy="682468"/>
            <a:chOff x="2715952" y="153425"/>
            <a:chExt cx="540874" cy="638847"/>
          </a:xfrm>
        </p:grpSpPr>
        <p:sp>
          <p:nvSpPr>
            <p:cNvPr id="244" name="Google Shape;244;p18"/>
            <p:cNvSpPr/>
            <p:nvPr/>
          </p:nvSpPr>
          <p:spPr>
            <a:xfrm rot="3722031">
              <a:off x="2709146" y="313860"/>
              <a:ext cx="554487" cy="317977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57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45;p18"/>
            <p:cNvSpPr/>
            <p:nvPr/>
          </p:nvSpPr>
          <p:spPr>
            <a:xfrm rot="3722140">
              <a:off x="2799017" y="365404"/>
              <a:ext cx="374733" cy="214896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57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370973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6 COLUMNS">
  <p:cSld name="TITLE_1_2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subTitle" idx="1"/>
          </p:nvPr>
        </p:nvSpPr>
        <p:spPr>
          <a:xfrm>
            <a:off x="1027537" y="26701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1027537" y="23383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2"/>
          </p:nvPr>
        </p:nvSpPr>
        <p:spPr>
          <a:xfrm>
            <a:off x="1027540" y="14890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 idx="3"/>
          </p:nvPr>
        </p:nvSpPr>
        <p:spPr>
          <a:xfrm>
            <a:off x="1027540" y="11572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4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5"/>
          </p:nvPr>
        </p:nvSpPr>
        <p:spPr>
          <a:xfrm>
            <a:off x="1027537" y="38512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ctrTitle" idx="6"/>
          </p:nvPr>
        </p:nvSpPr>
        <p:spPr>
          <a:xfrm>
            <a:off x="1027537" y="35194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ubTitle" idx="7"/>
          </p:nvPr>
        </p:nvSpPr>
        <p:spPr>
          <a:xfrm>
            <a:off x="6332962" y="26701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ctrTitle" idx="8"/>
          </p:nvPr>
        </p:nvSpPr>
        <p:spPr>
          <a:xfrm>
            <a:off x="6332962" y="23383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ubTitle" idx="9"/>
          </p:nvPr>
        </p:nvSpPr>
        <p:spPr>
          <a:xfrm>
            <a:off x="6332965" y="14890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ctrTitle" idx="13"/>
          </p:nvPr>
        </p:nvSpPr>
        <p:spPr>
          <a:xfrm>
            <a:off x="6332965" y="11572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14"/>
          </p:nvPr>
        </p:nvSpPr>
        <p:spPr>
          <a:xfrm>
            <a:off x="6332962" y="38512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ctrTitle" idx="15"/>
          </p:nvPr>
        </p:nvSpPr>
        <p:spPr>
          <a:xfrm>
            <a:off x="6332962" y="35194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8" name="Google Shape;248;p19"/>
          <p:cNvGrpSpPr/>
          <p:nvPr/>
        </p:nvGrpSpPr>
        <p:grpSpPr>
          <a:xfrm rot="-381">
            <a:off x="8430782" y="1071777"/>
            <a:ext cx="488139" cy="576624"/>
            <a:chOff x="2715952" y="153425"/>
            <a:chExt cx="540874" cy="638847"/>
          </a:xfrm>
        </p:grpSpPr>
        <p:sp>
          <p:nvSpPr>
            <p:cNvPr id="249" name="Google Shape;249;p19"/>
            <p:cNvSpPr/>
            <p:nvPr/>
          </p:nvSpPr>
          <p:spPr>
            <a:xfrm rot="3722031">
              <a:off x="2709146" y="313860"/>
              <a:ext cx="554487" cy="317977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34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250;p19"/>
            <p:cNvSpPr/>
            <p:nvPr/>
          </p:nvSpPr>
          <p:spPr>
            <a:xfrm rot="3722140">
              <a:off x="2799017" y="365404"/>
              <a:ext cx="374733" cy="214896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34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1" name="Google Shape;251;p19"/>
          <p:cNvGrpSpPr/>
          <p:nvPr/>
        </p:nvGrpSpPr>
        <p:grpSpPr>
          <a:xfrm>
            <a:off x="7055675" y="-6213"/>
            <a:ext cx="2088333" cy="1500650"/>
            <a:chOff x="7055675" y="6550"/>
            <a:chExt cx="2088333" cy="1500650"/>
          </a:xfrm>
        </p:grpSpPr>
        <p:sp>
          <p:nvSpPr>
            <p:cNvPr id="252" name="Google Shape;252;p19"/>
            <p:cNvSpPr/>
            <p:nvPr/>
          </p:nvSpPr>
          <p:spPr>
            <a:xfrm rot="10800000">
              <a:off x="7055675" y="8175"/>
              <a:ext cx="2088333" cy="1499025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253;p19"/>
            <p:cNvSpPr/>
            <p:nvPr/>
          </p:nvSpPr>
          <p:spPr>
            <a:xfrm rot="10800000">
              <a:off x="7858281" y="6550"/>
              <a:ext cx="1285727" cy="1144825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54;p19"/>
            <p:cNvSpPr/>
            <p:nvPr/>
          </p:nvSpPr>
          <p:spPr>
            <a:xfrm rot="10800000">
              <a:off x="7055675" y="8325"/>
              <a:ext cx="2088075" cy="1498875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266339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0"/>
          <p:cNvGrpSpPr/>
          <p:nvPr/>
        </p:nvGrpSpPr>
        <p:grpSpPr>
          <a:xfrm rot="381" flipH="1">
            <a:off x="225087" y="1065227"/>
            <a:ext cx="488139" cy="576624"/>
            <a:chOff x="2715952" y="153425"/>
            <a:chExt cx="540874" cy="638847"/>
          </a:xfrm>
        </p:grpSpPr>
        <p:sp>
          <p:nvSpPr>
            <p:cNvPr id="258" name="Google Shape;258;p20"/>
            <p:cNvSpPr/>
            <p:nvPr/>
          </p:nvSpPr>
          <p:spPr>
            <a:xfrm rot="3722031">
              <a:off x="2709146" y="313860"/>
              <a:ext cx="554487" cy="317977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34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20"/>
            <p:cNvSpPr/>
            <p:nvPr/>
          </p:nvSpPr>
          <p:spPr>
            <a:xfrm rot="3722140">
              <a:off x="2799017" y="365404"/>
              <a:ext cx="374733" cy="214896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34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0" name="Google Shape;260;p20"/>
          <p:cNvGrpSpPr/>
          <p:nvPr/>
        </p:nvGrpSpPr>
        <p:grpSpPr>
          <a:xfrm>
            <a:off x="0" y="0"/>
            <a:ext cx="2088333" cy="1500650"/>
            <a:chOff x="0" y="0"/>
            <a:chExt cx="2088333" cy="1500650"/>
          </a:xfrm>
        </p:grpSpPr>
        <p:sp>
          <p:nvSpPr>
            <p:cNvPr id="261" name="Google Shape;261;p20"/>
            <p:cNvSpPr/>
            <p:nvPr/>
          </p:nvSpPr>
          <p:spPr>
            <a:xfrm rot="10800000" flipH="1">
              <a:off x="0" y="1625"/>
              <a:ext cx="2088333" cy="1499025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2;p20"/>
            <p:cNvSpPr/>
            <p:nvPr/>
          </p:nvSpPr>
          <p:spPr>
            <a:xfrm rot="10800000" flipH="1">
              <a:off x="0" y="0"/>
              <a:ext cx="1285727" cy="1144825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20"/>
            <p:cNvSpPr/>
            <p:nvPr/>
          </p:nvSpPr>
          <p:spPr>
            <a:xfrm rot="10800000" flipH="1">
              <a:off x="258" y="1775"/>
              <a:ext cx="2088075" cy="1498875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967844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 rot="381" flipH="1">
            <a:off x="225087" y="1065227"/>
            <a:ext cx="488139" cy="576624"/>
            <a:chOff x="2715952" y="153425"/>
            <a:chExt cx="540874" cy="638847"/>
          </a:xfrm>
        </p:grpSpPr>
        <p:sp>
          <p:nvSpPr>
            <p:cNvPr id="267" name="Google Shape;267;p21"/>
            <p:cNvSpPr/>
            <p:nvPr/>
          </p:nvSpPr>
          <p:spPr>
            <a:xfrm rot="3722031">
              <a:off x="2709146" y="313860"/>
              <a:ext cx="554487" cy="317977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34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21"/>
            <p:cNvSpPr/>
            <p:nvPr/>
          </p:nvSpPr>
          <p:spPr>
            <a:xfrm rot="3722140">
              <a:off x="2799017" y="365404"/>
              <a:ext cx="374733" cy="214896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34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9" name="Google Shape;269;p21"/>
          <p:cNvGrpSpPr/>
          <p:nvPr/>
        </p:nvGrpSpPr>
        <p:grpSpPr>
          <a:xfrm>
            <a:off x="0" y="0"/>
            <a:ext cx="2483028" cy="1784273"/>
            <a:chOff x="0" y="0"/>
            <a:chExt cx="2088333" cy="1500650"/>
          </a:xfrm>
        </p:grpSpPr>
        <p:sp>
          <p:nvSpPr>
            <p:cNvPr id="270" name="Google Shape;270;p21"/>
            <p:cNvSpPr/>
            <p:nvPr/>
          </p:nvSpPr>
          <p:spPr>
            <a:xfrm rot="10800000" flipH="1">
              <a:off x="0" y="1625"/>
              <a:ext cx="2088333" cy="1499025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21"/>
            <p:cNvSpPr/>
            <p:nvPr/>
          </p:nvSpPr>
          <p:spPr>
            <a:xfrm rot="10800000" flipH="1">
              <a:off x="0" y="0"/>
              <a:ext cx="1285727" cy="1144825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21"/>
            <p:cNvSpPr/>
            <p:nvPr/>
          </p:nvSpPr>
          <p:spPr>
            <a:xfrm rot="10800000" flipH="1">
              <a:off x="258" y="1775"/>
              <a:ext cx="2088075" cy="1498875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3" name="Google Shape;273;p21"/>
          <p:cNvGrpSpPr/>
          <p:nvPr/>
        </p:nvGrpSpPr>
        <p:grpSpPr>
          <a:xfrm rot="10800000">
            <a:off x="6595582" y="3312218"/>
            <a:ext cx="2548392" cy="1831243"/>
            <a:chOff x="0" y="0"/>
            <a:chExt cx="2088333" cy="1500650"/>
          </a:xfrm>
        </p:grpSpPr>
        <p:sp>
          <p:nvSpPr>
            <p:cNvPr id="274" name="Google Shape;274;p21"/>
            <p:cNvSpPr/>
            <p:nvPr/>
          </p:nvSpPr>
          <p:spPr>
            <a:xfrm rot="10800000" flipH="1">
              <a:off x="0" y="1625"/>
              <a:ext cx="2088333" cy="1499025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66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21"/>
            <p:cNvSpPr/>
            <p:nvPr/>
          </p:nvSpPr>
          <p:spPr>
            <a:xfrm rot="10800000" flipH="1">
              <a:off x="0" y="0"/>
              <a:ext cx="1285727" cy="1144825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66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6;p21"/>
            <p:cNvSpPr/>
            <p:nvPr/>
          </p:nvSpPr>
          <p:spPr>
            <a:xfrm rot="10800000" flipH="1">
              <a:off x="258" y="1775"/>
              <a:ext cx="2088075" cy="1498875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166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0734922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469631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3"/>
          <p:cNvSpPr txBox="1">
            <a:spLocks noGrp="1"/>
          </p:cNvSpPr>
          <p:nvPr>
            <p:ph type="title" idx="2"/>
          </p:nvPr>
        </p:nvSpPr>
        <p:spPr>
          <a:xfrm>
            <a:off x="1030750" y="1709129"/>
            <a:ext cx="21447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82" name="Google Shape;282;p23"/>
          <p:cNvSpPr txBox="1">
            <a:spLocks noGrp="1"/>
          </p:cNvSpPr>
          <p:nvPr>
            <p:ph type="subTitle" idx="1"/>
          </p:nvPr>
        </p:nvSpPr>
        <p:spPr>
          <a:xfrm>
            <a:off x="1030750" y="2042036"/>
            <a:ext cx="2144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3" name="Google Shape;283;p23"/>
          <p:cNvSpPr txBox="1">
            <a:spLocks noGrp="1"/>
          </p:cNvSpPr>
          <p:nvPr>
            <p:ph type="title" idx="3"/>
          </p:nvPr>
        </p:nvSpPr>
        <p:spPr>
          <a:xfrm>
            <a:off x="3499654" y="1709129"/>
            <a:ext cx="21447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84" name="Google Shape;284;p23"/>
          <p:cNvSpPr txBox="1">
            <a:spLocks noGrp="1"/>
          </p:cNvSpPr>
          <p:nvPr>
            <p:ph type="subTitle" idx="4"/>
          </p:nvPr>
        </p:nvSpPr>
        <p:spPr>
          <a:xfrm>
            <a:off x="3499651" y="2042036"/>
            <a:ext cx="2144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5" name="Google Shape;285;p23"/>
          <p:cNvSpPr txBox="1">
            <a:spLocks noGrp="1"/>
          </p:cNvSpPr>
          <p:nvPr>
            <p:ph type="title" idx="5"/>
          </p:nvPr>
        </p:nvSpPr>
        <p:spPr>
          <a:xfrm>
            <a:off x="5968558" y="1709129"/>
            <a:ext cx="21447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86" name="Google Shape;286;p23"/>
          <p:cNvSpPr txBox="1">
            <a:spLocks noGrp="1"/>
          </p:cNvSpPr>
          <p:nvPr>
            <p:ph type="subTitle" idx="6"/>
          </p:nvPr>
        </p:nvSpPr>
        <p:spPr>
          <a:xfrm>
            <a:off x="5968553" y="2042036"/>
            <a:ext cx="2144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7" name="Google Shape;287;p23"/>
          <p:cNvSpPr txBox="1">
            <a:spLocks noGrp="1"/>
          </p:cNvSpPr>
          <p:nvPr>
            <p:ph type="title" idx="7"/>
          </p:nvPr>
        </p:nvSpPr>
        <p:spPr>
          <a:xfrm>
            <a:off x="1030750" y="3362350"/>
            <a:ext cx="21447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88" name="Google Shape;288;p23"/>
          <p:cNvSpPr txBox="1">
            <a:spLocks noGrp="1"/>
          </p:cNvSpPr>
          <p:nvPr>
            <p:ph type="subTitle" idx="8"/>
          </p:nvPr>
        </p:nvSpPr>
        <p:spPr>
          <a:xfrm>
            <a:off x="1030750" y="3695257"/>
            <a:ext cx="2144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9" name="Google Shape;289;p23"/>
          <p:cNvSpPr txBox="1">
            <a:spLocks noGrp="1"/>
          </p:cNvSpPr>
          <p:nvPr>
            <p:ph type="title" idx="9"/>
          </p:nvPr>
        </p:nvSpPr>
        <p:spPr>
          <a:xfrm>
            <a:off x="3499654" y="3362350"/>
            <a:ext cx="21447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90" name="Google Shape;290;p23"/>
          <p:cNvSpPr txBox="1">
            <a:spLocks noGrp="1"/>
          </p:cNvSpPr>
          <p:nvPr>
            <p:ph type="subTitle" idx="13"/>
          </p:nvPr>
        </p:nvSpPr>
        <p:spPr>
          <a:xfrm>
            <a:off x="3499651" y="3695257"/>
            <a:ext cx="2144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1" name="Google Shape;291;p23"/>
          <p:cNvSpPr txBox="1">
            <a:spLocks noGrp="1"/>
          </p:cNvSpPr>
          <p:nvPr>
            <p:ph type="title" idx="14"/>
          </p:nvPr>
        </p:nvSpPr>
        <p:spPr>
          <a:xfrm>
            <a:off x="5968558" y="3362350"/>
            <a:ext cx="21447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92" name="Google Shape;292;p23"/>
          <p:cNvSpPr txBox="1">
            <a:spLocks noGrp="1"/>
          </p:cNvSpPr>
          <p:nvPr>
            <p:ph type="subTitle" idx="15"/>
          </p:nvPr>
        </p:nvSpPr>
        <p:spPr>
          <a:xfrm>
            <a:off x="5968553" y="3695257"/>
            <a:ext cx="2144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 rot="10800000" flipH="1">
            <a:off x="7942677" y="96336"/>
            <a:ext cx="976091" cy="407993"/>
            <a:chOff x="1571206" y="3803958"/>
            <a:chExt cx="759840" cy="317652"/>
          </a:xfrm>
        </p:grpSpPr>
        <p:sp>
          <p:nvSpPr>
            <p:cNvPr id="294" name="Google Shape;294;p23"/>
            <p:cNvSpPr/>
            <p:nvPr/>
          </p:nvSpPr>
          <p:spPr>
            <a:xfrm rot="-10644934" flipH="1">
              <a:off x="1577234" y="3820673"/>
              <a:ext cx="747785" cy="284223"/>
            </a:xfrm>
            <a:custGeom>
              <a:avLst/>
              <a:gdLst/>
              <a:ahLst/>
              <a:cxnLst/>
              <a:rect l="l" t="t" r="r" b="b"/>
              <a:pathLst>
                <a:path w="10747" h="4561" extrusionOk="0">
                  <a:moveTo>
                    <a:pt x="3442" y="0"/>
                  </a:moveTo>
                  <a:cubicBezTo>
                    <a:pt x="1539" y="0"/>
                    <a:pt x="0" y="1249"/>
                    <a:pt x="0" y="2222"/>
                  </a:cubicBezTo>
                  <a:cubicBezTo>
                    <a:pt x="0" y="3519"/>
                    <a:pt x="2648" y="3020"/>
                    <a:pt x="5373" y="4194"/>
                  </a:cubicBezTo>
                  <a:cubicBezTo>
                    <a:pt x="5972" y="4451"/>
                    <a:pt x="6571" y="4560"/>
                    <a:pt x="7140" y="4560"/>
                  </a:cubicBezTo>
                  <a:cubicBezTo>
                    <a:pt x="9124" y="4560"/>
                    <a:pt x="10746" y="3236"/>
                    <a:pt x="10746" y="2222"/>
                  </a:cubicBezTo>
                  <a:cubicBezTo>
                    <a:pt x="10746" y="924"/>
                    <a:pt x="7960" y="1700"/>
                    <a:pt x="5373" y="449"/>
                  </a:cubicBezTo>
                  <a:cubicBezTo>
                    <a:pt x="4718" y="132"/>
                    <a:pt x="4060" y="0"/>
                    <a:pt x="3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85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95;p23"/>
            <p:cNvSpPr/>
            <p:nvPr/>
          </p:nvSpPr>
          <p:spPr>
            <a:xfrm rot="-10644915" flipH="1">
              <a:off x="1723543" y="3876277"/>
              <a:ext cx="455169" cy="173004"/>
            </a:xfrm>
            <a:custGeom>
              <a:avLst/>
              <a:gdLst/>
              <a:ahLst/>
              <a:cxnLst/>
              <a:rect l="l" t="t" r="r" b="b"/>
              <a:pathLst>
                <a:path w="10747" h="4561" extrusionOk="0">
                  <a:moveTo>
                    <a:pt x="3442" y="0"/>
                  </a:moveTo>
                  <a:cubicBezTo>
                    <a:pt x="1539" y="0"/>
                    <a:pt x="0" y="1249"/>
                    <a:pt x="0" y="2222"/>
                  </a:cubicBezTo>
                  <a:cubicBezTo>
                    <a:pt x="0" y="3519"/>
                    <a:pt x="2648" y="3020"/>
                    <a:pt x="5373" y="4194"/>
                  </a:cubicBezTo>
                  <a:cubicBezTo>
                    <a:pt x="5972" y="4451"/>
                    <a:pt x="6571" y="4560"/>
                    <a:pt x="7140" y="4560"/>
                  </a:cubicBezTo>
                  <a:cubicBezTo>
                    <a:pt x="9124" y="4560"/>
                    <a:pt x="10746" y="3236"/>
                    <a:pt x="10746" y="2222"/>
                  </a:cubicBezTo>
                  <a:cubicBezTo>
                    <a:pt x="10746" y="924"/>
                    <a:pt x="7960" y="1700"/>
                    <a:pt x="5373" y="449"/>
                  </a:cubicBezTo>
                  <a:cubicBezTo>
                    <a:pt x="4718" y="132"/>
                    <a:pt x="4060" y="0"/>
                    <a:pt x="3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85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96" name="Google Shape;296;p23"/>
          <p:cNvGrpSpPr/>
          <p:nvPr/>
        </p:nvGrpSpPr>
        <p:grpSpPr>
          <a:xfrm>
            <a:off x="0" y="-9"/>
            <a:ext cx="1771359" cy="1272848"/>
            <a:chOff x="0" y="-9"/>
            <a:chExt cx="1771359" cy="1272848"/>
          </a:xfrm>
        </p:grpSpPr>
        <p:sp>
          <p:nvSpPr>
            <p:cNvPr id="297" name="Google Shape;297;p23"/>
            <p:cNvSpPr/>
            <p:nvPr/>
          </p:nvSpPr>
          <p:spPr>
            <a:xfrm rot="10800000" flipH="1">
              <a:off x="0" y="1366"/>
              <a:ext cx="1771359" cy="1271473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98;p23"/>
            <p:cNvSpPr/>
            <p:nvPr/>
          </p:nvSpPr>
          <p:spPr>
            <a:xfrm rot="10800000" flipH="1">
              <a:off x="0" y="-9"/>
              <a:ext cx="1090575" cy="971041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99;p23"/>
            <p:cNvSpPr/>
            <p:nvPr/>
          </p:nvSpPr>
          <p:spPr>
            <a:xfrm rot="10800000" flipH="1">
              <a:off x="219" y="1493"/>
              <a:ext cx="1771141" cy="1271346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00" name="Google Shape;300;p23"/>
          <p:cNvGrpSpPr/>
          <p:nvPr/>
        </p:nvGrpSpPr>
        <p:grpSpPr>
          <a:xfrm>
            <a:off x="7586656" y="4024425"/>
            <a:ext cx="1557346" cy="1119044"/>
            <a:chOff x="7586656" y="4024425"/>
            <a:chExt cx="1557346" cy="1119044"/>
          </a:xfrm>
        </p:grpSpPr>
        <p:sp>
          <p:nvSpPr>
            <p:cNvPr id="301" name="Google Shape;301;p23"/>
            <p:cNvSpPr/>
            <p:nvPr/>
          </p:nvSpPr>
          <p:spPr>
            <a:xfrm flipH="1">
              <a:off x="7586656" y="4024425"/>
              <a:ext cx="1557346" cy="1117823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7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302;p23"/>
            <p:cNvSpPr/>
            <p:nvPr/>
          </p:nvSpPr>
          <p:spPr>
            <a:xfrm flipH="1">
              <a:off x="8185189" y="4289773"/>
              <a:ext cx="958813" cy="853696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7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303;p23"/>
            <p:cNvSpPr/>
            <p:nvPr/>
          </p:nvSpPr>
          <p:spPr>
            <a:xfrm flipH="1">
              <a:off x="7586656" y="4024425"/>
              <a:ext cx="1557153" cy="1117711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17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04" name="Google Shape;304;p23"/>
          <p:cNvGrpSpPr/>
          <p:nvPr/>
        </p:nvGrpSpPr>
        <p:grpSpPr>
          <a:xfrm rot="571646" flipH="1">
            <a:off x="62068" y="4231687"/>
            <a:ext cx="680668" cy="803900"/>
            <a:chOff x="2715952" y="153425"/>
            <a:chExt cx="540874" cy="638847"/>
          </a:xfrm>
        </p:grpSpPr>
        <p:sp>
          <p:nvSpPr>
            <p:cNvPr id="305" name="Google Shape;305;p23"/>
            <p:cNvSpPr/>
            <p:nvPr/>
          </p:nvSpPr>
          <p:spPr>
            <a:xfrm rot="3722031">
              <a:off x="2709146" y="313860"/>
              <a:ext cx="554487" cy="317977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69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23"/>
            <p:cNvSpPr/>
            <p:nvPr/>
          </p:nvSpPr>
          <p:spPr>
            <a:xfrm rot="3722140">
              <a:off x="2799017" y="365404"/>
              <a:ext cx="374733" cy="214896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69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8928905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4"/>
          <p:cNvSpPr txBox="1">
            <a:spLocks noGrp="1"/>
          </p:cNvSpPr>
          <p:nvPr>
            <p:ph type="title" hasCustomPrompt="1"/>
          </p:nvPr>
        </p:nvSpPr>
        <p:spPr>
          <a:xfrm>
            <a:off x="1562250" y="596110"/>
            <a:ext cx="5997000" cy="8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9" name="Google Shape;309;p24"/>
          <p:cNvSpPr txBox="1">
            <a:spLocks noGrp="1"/>
          </p:cNvSpPr>
          <p:nvPr>
            <p:ph type="subTitle" idx="1"/>
          </p:nvPr>
        </p:nvSpPr>
        <p:spPr>
          <a:xfrm>
            <a:off x="1562250" y="1370713"/>
            <a:ext cx="5997000" cy="4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4"/>
          <p:cNvSpPr txBox="1">
            <a:spLocks noGrp="1"/>
          </p:cNvSpPr>
          <p:nvPr>
            <p:ph type="title" idx="2" hasCustomPrompt="1"/>
          </p:nvPr>
        </p:nvSpPr>
        <p:spPr>
          <a:xfrm>
            <a:off x="1584750" y="1963488"/>
            <a:ext cx="5997000" cy="8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1" name="Google Shape;311;p24"/>
          <p:cNvSpPr txBox="1">
            <a:spLocks noGrp="1"/>
          </p:cNvSpPr>
          <p:nvPr>
            <p:ph type="subTitle" idx="3"/>
          </p:nvPr>
        </p:nvSpPr>
        <p:spPr>
          <a:xfrm>
            <a:off x="1584750" y="2738109"/>
            <a:ext cx="5997000" cy="4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4"/>
          <p:cNvSpPr txBox="1">
            <a:spLocks noGrp="1"/>
          </p:cNvSpPr>
          <p:nvPr>
            <p:ph type="title" idx="4" hasCustomPrompt="1"/>
          </p:nvPr>
        </p:nvSpPr>
        <p:spPr>
          <a:xfrm>
            <a:off x="1562250" y="3330785"/>
            <a:ext cx="5997000" cy="8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3" name="Google Shape;313;p24"/>
          <p:cNvSpPr txBox="1">
            <a:spLocks noGrp="1"/>
          </p:cNvSpPr>
          <p:nvPr>
            <p:ph type="subTitle" idx="5"/>
          </p:nvPr>
        </p:nvSpPr>
        <p:spPr>
          <a:xfrm>
            <a:off x="1562250" y="4105488"/>
            <a:ext cx="5997000" cy="4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4" name="Google Shape;314;p24"/>
          <p:cNvGrpSpPr/>
          <p:nvPr/>
        </p:nvGrpSpPr>
        <p:grpSpPr>
          <a:xfrm>
            <a:off x="6015619" y="1128841"/>
            <a:ext cx="3136408" cy="4030474"/>
            <a:chOff x="4912473" y="-40"/>
            <a:chExt cx="4231527" cy="5143536"/>
          </a:xfrm>
        </p:grpSpPr>
        <p:sp>
          <p:nvSpPr>
            <p:cNvPr id="315" name="Google Shape;315;p24"/>
            <p:cNvSpPr/>
            <p:nvPr/>
          </p:nvSpPr>
          <p:spPr>
            <a:xfrm>
              <a:off x="4912473" y="-40"/>
              <a:ext cx="4231527" cy="5143536"/>
            </a:xfrm>
            <a:custGeom>
              <a:avLst/>
              <a:gdLst/>
              <a:ahLst/>
              <a:cxnLst/>
              <a:rect l="l" t="t" r="r" b="b"/>
              <a:pathLst>
                <a:path w="59960" h="72883" extrusionOk="0">
                  <a:moveTo>
                    <a:pt x="59938" y="1"/>
                  </a:moveTo>
                  <a:lnTo>
                    <a:pt x="59938" y="9"/>
                  </a:lnTo>
                  <a:lnTo>
                    <a:pt x="59938" y="9"/>
                  </a:lnTo>
                  <a:cubicBezTo>
                    <a:pt x="59946" y="6"/>
                    <a:pt x="59953" y="3"/>
                    <a:pt x="59960" y="1"/>
                  </a:cubicBezTo>
                  <a:close/>
                  <a:moveTo>
                    <a:pt x="59938" y="9"/>
                  </a:moveTo>
                  <a:cubicBezTo>
                    <a:pt x="56216" y="1417"/>
                    <a:pt x="47962" y="4834"/>
                    <a:pt x="46056" y="7209"/>
                  </a:cubicBezTo>
                  <a:cubicBezTo>
                    <a:pt x="41319" y="13128"/>
                    <a:pt x="47863" y="22251"/>
                    <a:pt x="42624" y="27863"/>
                  </a:cubicBezTo>
                  <a:cubicBezTo>
                    <a:pt x="40963" y="29643"/>
                    <a:pt x="38351" y="30711"/>
                    <a:pt x="36873" y="32605"/>
                  </a:cubicBezTo>
                  <a:cubicBezTo>
                    <a:pt x="35092" y="34888"/>
                    <a:pt x="35351" y="37898"/>
                    <a:pt x="36301" y="40510"/>
                  </a:cubicBezTo>
                  <a:cubicBezTo>
                    <a:pt x="37245" y="43121"/>
                    <a:pt x="38794" y="45581"/>
                    <a:pt x="39452" y="48252"/>
                  </a:cubicBezTo>
                  <a:cubicBezTo>
                    <a:pt x="40105" y="50923"/>
                    <a:pt x="39651" y="54031"/>
                    <a:pt x="37196" y="55822"/>
                  </a:cubicBezTo>
                  <a:cubicBezTo>
                    <a:pt x="32912" y="58946"/>
                    <a:pt x="24803" y="56734"/>
                    <a:pt x="21663" y="60694"/>
                  </a:cubicBezTo>
                  <a:cubicBezTo>
                    <a:pt x="19855" y="62971"/>
                    <a:pt x="20702" y="66408"/>
                    <a:pt x="18318" y="68280"/>
                  </a:cubicBezTo>
                  <a:cubicBezTo>
                    <a:pt x="17144" y="69206"/>
                    <a:pt x="15632" y="69440"/>
                    <a:pt x="14004" y="69440"/>
                  </a:cubicBezTo>
                  <a:cubicBezTo>
                    <a:pt x="12335" y="69440"/>
                    <a:pt x="10545" y="69194"/>
                    <a:pt x="8873" y="69194"/>
                  </a:cubicBezTo>
                  <a:cubicBezTo>
                    <a:pt x="8764" y="69194"/>
                    <a:pt x="8655" y="69195"/>
                    <a:pt x="8546" y="69197"/>
                  </a:cubicBezTo>
                  <a:cubicBezTo>
                    <a:pt x="5228" y="69262"/>
                    <a:pt x="2023" y="70692"/>
                    <a:pt x="0" y="72882"/>
                  </a:cubicBezTo>
                  <a:lnTo>
                    <a:pt x="20816" y="72882"/>
                  </a:lnTo>
                  <a:lnTo>
                    <a:pt x="59960" y="72871"/>
                  </a:lnTo>
                  <a:lnTo>
                    <a:pt x="59938" y="12788"/>
                  </a:lnTo>
                  <a:lnTo>
                    <a:pt x="59938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69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5748615" y="1092786"/>
              <a:ext cx="3376400" cy="4041193"/>
            </a:xfrm>
            <a:custGeom>
              <a:avLst/>
              <a:gdLst/>
              <a:ahLst/>
              <a:cxnLst/>
              <a:rect l="l" t="t" r="r" b="b"/>
              <a:pathLst>
                <a:path w="47843" h="57263" extrusionOk="0">
                  <a:moveTo>
                    <a:pt x="47826" y="0"/>
                  </a:moveTo>
                  <a:lnTo>
                    <a:pt x="47826" y="5"/>
                  </a:lnTo>
                  <a:lnTo>
                    <a:pt x="47826" y="5"/>
                  </a:lnTo>
                  <a:cubicBezTo>
                    <a:pt x="47830" y="3"/>
                    <a:pt x="47833" y="2"/>
                    <a:pt x="47837" y="0"/>
                  </a:cubicBezTo>
                  <a:close/>
                  <a:moveTo>
                    <a:pt x="47826" y="5"/>
                  </a:moveTo>
                  <a:lnTo>
                    <a:pt x="47826" y="5"/>
                  </a:lnTo>
                  <a:cubicBezTo>
                    <a:pt x="44864" y="1113"/>
                    <a:pt x="38263" y="3796"/>
                    <a:pt x="36744" y="5666"/>
                  </a:cubicBezTo>
                  <a:cubicBezTo>
                    <a:pt x="32961" y="10317"/>
                    <a:pt x="38190" y="17487"/>
                    <a:pt x="34008" y="21895"/>
                  </a:cubicBezTo>
                  <a:cubicBezTo>
                    <a:pt x="32681" y="23293"/>
                    <a:pt x="30598" y="24134"/>
                    <a:pt x="29422" y="25618"/>
                  </a:cubicBezTo>
                  <a:cubicBezTo>
                    <a:pt x="27998" y="27415"/>
                    <a:pt x="28208" y="29778"/>
                    <a:pt x="28958" y="31828"/>
                  </a:cubicBezTo>
                  <a:cubicBezTo>
                    <a:pt x="29713" y="33884"/>
                    <a:pt x="30954" y="35810"/>
                    <a:pt x="31478" y="37909"/>
                  </a:cubicBezTo>
                  <a:cubicBezTo>
                    <a:pt x="31996" y="40013"/>
                    <a:pt x="31640" y="42452"/>
                    <a:pt x="29676" y="43860"/>
                  </a:cubicBezTo>
                  <a:cubicBezTo>
                    <a:pt x="26260" y="46315"/>
                    <a:pt x="19791" y="44578"/>
                    <a:pt x="17282" y="47685"/>
                  </a:cubicBezTo>
                  <a:cubicBezTo>
                    <a:pt x="15842" y="49477"/>
                    <a:pt x="16516" y="52174"/>
                    <a:pt x="14617" y="53647"/>
                  </a:cubicBezTo>
                  <a:cubicBezTo>
                    <a:pt x="13676" y="54376"/>
                    <a:pt x="12466" y="54560"/>
                    <a:pt x="11163" y="54560"/>
                  </a:cubicBezTo>
                  <a:cubicBezTo>
                    <a:pt x="9832" y="54560"/>
                    <a:pt x="8405" y="54368"/>
                    <a:pt x="7072" y="54368"/>
                  </a:cubicBezTo>
                  <a:cubicBezTo>
                    <a:pt x="6986" y="54368"/>
                    <a:pt x="6900" y="54369"/>
                    <a:pt x="6815" y="54370"/>
                  </a:cubicBezTo>
                  <a:cubicBezTo>
                    <a:pt x="4171" y="54419"/>
                    <a:pt x="1614" y="55547"/>
                    <a:pt x="0" y="57262"/>
                  </a:cubicBezTo>
                  <a:lnTo>
                    <a:pt x="16602" y="57262"/>
                  </a:lnTo>
                  <a:lnTo>
                    <a:pt x="47842" y="57257"/>
                  </a:lnTo>
                  <a:lnTo>
                    <a:pt x="47826" y="10052"/>
                  </a:lnTo>
                  <a:lnTo>
                    <a:pt x="47826" y="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69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24"/>
            <p:cNvSpPr/>
            <p:nvPr/>
          </p:nvSpPr>
          <p:spPr>
            <a:xfrm>
              <a:off x="4912473" y="-40"/>
              <a:ext cx="4231527" cy="5142759"/>
            </a:xfrm>
            <a:custGeom>
              <a:avLst/>
              <a:gdLst/>
              <a:ahLst/>
              <a:cxnLst/>
              <a:rect l="l" t="t" r="r" b="b"/>
              <a:pathLst>
                <a:path w="59960" h="72872" extrusionOk="0">
                  <a:moveTo>
                    <a:pt x="59960" y="1"/>
                  </a:moveTo>
                  <a:cubicBezTo>
                    <a:pt x="55056" y="1430"/>
                    <a:pt x="50102" y="2741"/>
                    <a:pt x="47469" y="5709"/>
                  </a:cubicBezTo>
                  <a:cubicBezTo>
                    <a:pt x="44302" y="9281"/>
                    <a:pt x="45883" y="13791"/>
                    <a:pt x="47480" y="17789"/>
                  </a:cubicBezTo>
                  <a:cubicBezTo>
                    <a:pt x="49083" y="21793"/>
                    <a:pt x="50496" y="26357"/>
                    <a:pt x="47086" y="29832"/>
                  </a:cubicBezTo>
                  <a:cubicBezTo>
                    <a:pt x="45721" y="31219"/>
                    <a:pt x="43693" y="32282"/>
                    <a:pt x="42349" y="33684"/>
                  </a:cubicBezTo>
                  <a:cubicBezTo>
                    <a:pt x="39711" y="36420"/>
                    <a:pt x="40115" y="40040"/>
                    <a:pt x="41907" y="43062"/>
                  </a:cubicBezTo>
                  <a:cubicBezTo>
                    <a:pt x="43698" y="46088"/>
                    <a:pt x="46698" y="48716"/>
                    <a:pt x="49207" y="51505"/>
                  </a:cubicBezTo>
                  <a:cubicBezTo>
                    <a:pt x="51721" y="54300"/>
                    <a:pt x="53798" y="57446"/>
                    <a:pt x="53404" y="60683"/>
                  </a:cubicBezTo>
                  <a:cubicBezTo>
                    <a:pt x="53011" y="63920"/>
                    <a:pt x="49466" y="67179"/>
                    <a:pt x="44583" y="67498"/>
                  </a:cubicBezTo>
                  <a:cubicBezTo>
                    <a:pt x="44293" y="67517"/>
                    <a:pt x="44005" y="67526"/>
                    <a:pt x="43719" y="67526"/>
                  </a:cubicBezTo>
                  <a:cubicBezTo>
                    <a:pt x="40106" y="67526"/>
                    <a:pt x="36776" y="66084"/>
                    <a:pt x="33447" y="65059"/>
                  </a:cubicBezTo>
                  <a:cubicBezTo>
                    <a:pt x="31612" y="64493"/>
                    <a:pt x="29451" y="64087"/>
                    <a:pt x="27425" y="64087"/>
                  </a:cubicBezTo>
                  <a:cubicBezTo>
                    <a:pt x="25489" y="64087"/>
                    <a:pt x="23675" y="64458"/>
                    <a:pt x="22386" y="65415"/>
                  </a:cubicBezTo>
                  <a:cubicBezTo>
                    <a:pt x="20659" y="66694"/>
                    <a:pt x="20395" y="68717"/>
                    <a:pt x="18318" y="69753"/>
                  </a:cubicBezTo>
                  <a:cubicBezTo>
                    <a:pt x="17402" y="70210"/>
                    <a:pt x="16385" y="70377"/>
                    <a:pt x="15306" y="70377"/>
                  </a:cubicBezTo>
                  <a:cubicBezTo>
                    <a:pt x="12371" y="70377"/>
                    <a:pt x="8976" y="69142"/>
                    <a:pt x="5905" y="69142"/>
                  </a:cubicBezTo>
                  <a:cubicBezTo>
                    <a:pt x="5061" y="69142"/>
                    <a:pt x="4242" y="69235"/>
                    <a:pt x="3464" y="69472"/>
                  </a:cubicBezTo>
                  <a:cubicBezTo>
                    <a:pt x="1495" y="70071"/>
                    <a:pt x="448" y="71420"/>
                    <a:pt x="0" y="72871"/>
                  </a:cubicBezTo>
                  <a:lnTo>
                    <a:pt x="59960" y="72871"/>
                  </a:lnTo>
                  <a:lnTo>
                    <a:pt x="599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169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18" name="Google Shape;318;p24"/>
          <p:cNvGrpSpPr/>
          <p:nvPr/>
        </p:nvGrpSpPr>
        <p:grpSpPr>
          <a:xfrm>
            <a:off x="-48" y="-59"/>
            <a:ext cx="3133446" cy="4304625"/>
            <a:chOff x="-52" y="-40"/>
            <a:chExt cx="4231527" cy="5143536"/>
          </a:xfrm>
        </p:grpSpPr>
        <p:sp>
          <p:nvSpPr>
            <p:cNvPr id="319" name="Google Shape;319;p24"/>
            <p:cNvSpPr/>
            <p:nvPr/>
          </p:nvSpPr>
          <p:spPr>
            <a:xfrm rot="10800000">
              <a:off x="-52" y="-40"/>
              <a:ext cx="4231527" cy="5143536"/>
            </a:xfrm>
            <a:custGeom>
              <a:avLst/>
              <a:gdLst/>
              <a:ahLst/>
              <a:cxnLst/>
              <a:rect l="l" t="t" r="r" b="b"/>
              <a:pathLst>
                <a:path w="59960" h="72883" extrusionOk="0">
                  <a:moveTo>
                    <a:pt x="59938" y="1"/>
                  </a:moveTo>
                  <a:lnTo>
                    <a:pt x="59938" y="9"/>
                  </a:lnTo>
                  <a:lnTo>
                    <a:pt x="59938" y="9"/>
                  </a:lnTo>
                  <a:cubicBezTo>
                    <a:pt x="59946" y="6"/>
                    <a:pt x="59953" y="3"/>
                    <a:pt x="59960" y="1"/>
                  </a:cubicBezTo>
                  <a:close/>
                  <a:moveTo>
                    <a:pt x="59938" y="9"/>
                  </a:moveTo>
                  <a:cubicBezTo>
                    <a:pt x="56216" y="1417"/>
                    <a:pt x="47962" y="4834"/>
                    <a:pt x="46056" y="7209"/>
                  </a:cubicBezTo>
                  <a:cubicBezTo>
                    <a:pt x="41319" y="13128"/>
                    <a:pt x="47863" y="22251"/>
                    <a:pt x="42624" y="27863"/>
                  </a:cubicBezTo>
                  <a:cubicBezTo>
                    <a:pt x="40963" y="29643"/>
                    <a:pt x="38351" y="30711"/>
                    <a:pt x="36873" y="32605"/>
                  </a:cubicBezTo>
                  <a:cubicBezTo>
                    <a:pt x="35092" y="34888"/>
                    <a:pt x="35351" y="37898"/>
                    <a:pt x="36301" y="40510"/>
                  </a:cubicBezTo>
                  <a:cubicBezTo>
                    <a:pt x="37245" y="43121"/>
                    <a:pt x="38794" y="45581"/>
                    <a:pt x="39452" y="48252"/>
                  </a:cubicBezTo>
                  <a:cubicBezTo>
                    <a:pt x="40105" y="50923"/>
                    <a:pt x="39651" y="54031"/>
                    <a:pt x="37196" y="55822"/>
                  </a:cubicBezTo>
                  <a:cubicBezTo>
                    <a:pt x="32912" y="58946"/>
                    <a:pt x="24803" y="56734"/>
                    <a:pt x="21663" y="60694"/>
                  </a:cubicBezTo>
                  <a:cubicBezTo>
                    <a:pt x="19855" y="62971"/>
                    <a:pt x="20702" y="66408"/>
                    <a:pt x="18318" y="68280"/>
                  </a:cubicBezTo>
                  <a:cubicBezTo>
                    <a:pt x="17144" y="69206"/>
                    <a:pt x="15632" y="69440"/>
                    <a:pt x="14004" y="69440"/>
                  </a:cubicBezTo>
                  <a:cubicBezTo>
                    <a:pt x="12335" y="69440"/>
                    <a:pt x="10545" y="69194"/>
                    <a:pt x="8873" y="69194"/>
                  </a:cubicBezTo>
                  <a:cubicBezTo>
                    <a:pt x="8764" y="69194"/>
                    <a:pt x="8655" y="69195"/>
                    <a:pt x="8546" y="69197"/>
                  </a:cubicBezTo>
                  <a:cubicBezTo>
                    <a:pt x="5228" y="69262"/>
                    <a:pt x="2023" y="70692"/>
                    <a:pt x="0" y="72882"/>
                  </a:cubicBezTo>
                  <a:lnTo>
                    <a:pt x="20816" y="72882"/>
                  </a:lnTo>
                  <a:lnTo>
                    <a:pt x="59960" y="72871"/>
                  </a:lnTo>
                  <a:lnTo>
                    <a:pt x="59938" y="12788"/>
                  </a:lnTo>
                  <a:lnTo>
                    <a:pt x="59938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24"/>
            <p:cNvSpPr/>
            <p:nvPr/>
          </p:nvSpPr>
          <p:spPr>
            <a:xfrm rot="10800000">
              <a:off x="18932" y="9477"/>
              <a:ext cx="3376400" cy="4041193"/>
            </a:xfrm>
            <a:custGeom>
              <a:avLst/>
              <a:gdLst/>
              <a:ahLst/>
              <a:cxnLst/>
              <a:rect l="l" t="t" r="r" b="b"/>
              <a:pathLst>
                <a:path w="47843" h="57263" extrusionOk="0">
                  <a:moveTo>
                    <a:pt x="47826" y="0"/>
                  </a:moveTo>
                  <a:lnTo>
                    <a:pt x="47826" y="5"/>
                  </a:lnTo>
                  <a:lnTo>
                    <a:pt x="47826" y="5"/>
                  </a:lnTo>
                  <a:cubicBezTo>
                    <a:pt x="47830" y="3"/>
                    <a:pt x="47833" y="2"/>
                    <a:pt x="47837" y="0"/>
                  </a:cubicBezTo>
                  <a:close/>
                  <a:moveTo>
                    <a:pt x="47826" y="5"/>
                  </a:moveTo>
                  <a:lnTo>
                    <a:pt x="47826" y="5"/>
                  </a:lnTo>
                  <a:cubicBezTo>
                    <a:pt x="44864" y="1113"/>
                    <a:pt x="38263" y="3796"/>
                    <a:pt x="36744" y="5666"/>
                  </a:cubicBezTo>
                  <a:cubicBezTo>
                    <a:pt x="32961" y="10317"/>
                    <a:pt x="38190" y="17487"/>
                    <a:pt x="34008" y="21895"/>
                  </a:cubicBezTo>
                  <a:cubicBezTo>
                    <a:pt x="32681" y="23293"/>
                    <a:pt x="30598" y="24134"/>
                    <a:pt x="29422" y="25618"/>
                  </a:cubicBezTo>
                  <a:cubicBezTo>
                    <a:pt x="27998" y="27415"/>
                    <a:pt x="28208" y="29778"/>
                    <a:pt x="28958" y="31828"/>
                  </a:cubicBezTo>
                  <a:cubicBezTo>
                    <a:pt x="29713" y="33884"/>
                    <a:pt x="30954" y="35810"/>
                    <a:pt x="31478" y="37909"/>
                  </a:cubicBezTo>
                  <a:cubicBezTo>
                    <a:pt x="31996" y="40013"/>
                    <a:pt x="31640" y="42452"/>
                    <a:pt x="29676" y="43860"/>
                  </a:cubicBezTo>
                  <a:cubicBezTo>
                    <a:pt x="26260" y="46315"/>
                    <a:pt x="19791" y="44578"/>
                    <a:pt x="17282" y="47685"/>
                  </a:cubicBezTo>
                  <a:cubicBezTo>
                    <a:pt x="15842" y="49477"/>
                    <a:pt x="16516" y="52174"/>
                    <a:pt x="14617" y="53647"/>
                  </a:cubicBezTo>
                  <a:cubicBezTo>
                    <a:pt x="13676" y="54376"/>
                    <a:pt x="12466" y="54560"/>
                    <a:pt x="11163" y="54560"/>
                  </a:cubicBezTo>
                  <a:cubicBezTo>
                    <a:pt x="9832" y="54560"/>
                    <a:pt x="8405" y="54368"/>
                    <a:pt x="7072" y="54368"/>
                  </a:cubicBezTo>
                  <a:cubicBezTo>
                    <a:pt x="6986" y="54368"/>
                    <a:pt x="6900" y="54369"/>
                    <a:pt x="6815" y="54370"/>
                  </a:cubicBezTo>
                  <a:cubicBezTo>
                    <a:pt x="4171" y="54419"/>
                    <a:pt x="1614" y="55547"/>
                    <a:pt x="0" y="57262"/>
                  </a:cubicBezTo>
                  <a:lnTo>
                    <a:pt x="16602" y="57262"/>
                  </a:lnTo>
                  <a:lnTo>
                    <a:pt x="47842" y="57257"/>
                  </a:lnTo>
                  <a:lnTo>
                    <a:pt x="47826" y="10052"/>
                  </a:lnTo>
                  <a:lnTo>
                    <a:pt x="47826" y="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24"/>
            <p:cNvSpPr/>
            <p:nvPr/>
          </p:nvSpPr>
          <p:spPr>
            <a:xfrm rot="10800000">
              <a:off x="-52" y="737"/>
              <a:ext cx="4231527" cy="5142759"/>
            </a:xfrm>
            <a:custGeom>
              <a:avLst/>
              <a:gdLst/>
              <a:ahLst/>
              <a:cxnLst/>
              <a:rect l="l" t="t" r="r" b="b"/>
              <a:pathLst>
                <a:path w="59960" h="72872" extrusionOk="0">
                  <a:moveTo>
                    <a:pt x="59960" y="1"/>
                  </a:moveTo>
                  <a:cubicBezTo>
                    <a:pt x="55056" y="1430"/>
                    <a:pt x="50102" y="2741"/>
                    <a:pt x="47469" y="5709"/>
                  </a:cubicBezTo>
                  <a:cubicBezTo>
                    <a:pt x="44302" y="9281"/>
                    <a:pt x="45883" y="13791"/>
                    <a:pt x="47480" y="17789"/>
                  </a:cubicBezTo>
                  <a:cubicBezTo>
                    <a:pt x="49083" y="21793"/>
                    <a:pt x="50496" y="26357"/>
                    <a:pt x="47086" y="29832"/>
                  </a:cubicBezTo>
                  <a:cubicBezTo>
                    <a:pt x="45721" y="31219"/>
                    <a:pt x="43693" y="32282"/>
                    <a:pt x="42349" y="33684"/>
                  </a:cubicBezTo>
                  <a:cubicBezTo>
                    <a:pt x="39711" y="36420"/>
                    <a:pt x="40115" y="40040"/>
                    <a:pt x="41907" y="43062"/>
                  </a:cubicBezTo>
                  <a:cubicBezTo>
                    <a:pt x="43698" y="46088"/>
                    <a:pt x="46698" y="48716"/>
                    <a:pt x="49207" y="51505"/>
                  </a:cubicBezTo>
                  <a:cubicBezTo>
                    <a:pt x="51721" y="54300"/>
                    <a:pt x="53798" y="57446"/>
                    <a:pt x="53404" y="60683"/>
                  </a:cubicBezTo>
                  <a:cubicBezTo>
                    <a:pt x="53011" y="63920"/>
                    <a:pt x="49466" y="67179"/>
                    <a:pt x="44583" y="67498"/>
                  </a:cubicBezTo>
                  <a:cubicBezTo>
                    <a:pt x="44293" y="67517"/>
                    <a:pt x="44005" y="67526"/>
                    <a:pt x="43719" y="67526"/>
                  </a:cubicBezTo>
                  <a:cubicBezTo>
                    <a:pt x="40106" y="67526"/>
                    <a:pt x="36776" y="66084"/>
                    <a:pt x="33447" y="65059"/>
                  </a:cubicBezTo>
                  <a:cubicBezTo>
                    <a:pt x="31612" y="64493"/>
                    <a:pt x="29451" y="64087"/>
                    <a:pt x="27425" y="64087"/>
                  </a:cubicBezTo>
                  <a:cubicBezTo>
                    <a:pt x="25489" y="64087"/>
                    <a:pt x="23675" y="64458"/>
                    <a:pt x="22386" y="65415"/>
                  </a:cubicBezTo>
                  <a:cubicBezTo>
                    <a:pt x="20659" y="66694"/>
                    <a:pt x="20395" y="68717"/>
                    <a:pt x="18318" y="69753"/>
                  </a:cubicBezTo>
                  <a:cubicBezTo>
                    <a:pt x="17402" y="70210"/>
                    <a:pt x="16385" y="70377"/>
                    <a:pt x="15306" y="70377"/>
                  </a:cubicBezTo>
                  <a:cubicBezTo>
                    <a:pt x="12371" y="70377"/>
                    <a:pt x="8976" y="69142"/>
                    <a:pt x="5905" y="69142"/>
                  </a:cubicBezTo>
                  <a:cubicBezTo>
                    <a:pt x="5061" y="69142"/>
                    <a:pt x="4242" y="69235"/>
                    <a:pt x="3464" y="69472"/>
                  </a:cubicBezTo>
                  <a:cubicBezTo>
                    <a:pt x="1495" y="70071"/>
                    <a:pt x="448" y="71420"/>
                    <a:pt x="0" y="72871"/>
                  </a:cubicBezTo>
                  <a:lnTo>
                    <a:pt x="59960" y="72871"/>
                  </a:lnTo>
                  <a:lnTo>
                    <a:pt x="599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3101135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2">
  <p:cSld name="Numbers 2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13125" y="2890293"/>
            <a:ext cx="1620900" cy="6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325" name="Google Shape;325;p25"/>
          <p:cNvSpPr txBox="1">
            <a:spLocks noGrp="1"/>
          </p:cNvSpPr>
          <p:nvPr>
            <p:ph type="title" idx="3"/>
          </p:nvPr>
        </p:nvSpPr>
        <p:spPr>
          <a:xfrm>
            <a:off x="713225" y="3415425"/>
            <a:ext cx="24207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25"/>
          <p:cNvSpPr txBox="1">
            <a:spLocks noGrp="1"/>
          </p:cNvSpPr>
          <p:nvPr>
            <p:ph type="subTitle" idx="1"/>
          </p:nvPr>
        </p:nvSpPr>
        <p:spPr>
          <a:xfrm>
            <a:off x="713225" y="3801846"/>
            <a:ext cx="24207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5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6409925" y="2890293"/>
            <a:ext cx="1620900" cy="6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328" name="Google Shape;328;p25"/>
          <p:cNvSpPr txBox="1">
            <a:spLocks noGrp="1"/>
          </p:cNvSpPr>
          <p:nvPr>
            <p:ph type="title" idx="5"/>
          </p:nvPr>
        </p:nvSpPr>
        <p:spPr>
          <a:xfrm>
            <a:off x="6010025" y="3415425"/>
            <a:ext cx="24207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5"/>
          <p:cNvSpPr txBox="1">
            <a:spLocks noGrp="1"/>
          </p:cNvSpPr>
          <p:nvPr>
            <p:ph type="subTitle" idx="6"/>
          </p:nvPr>
        </p:nvSpPr>
        <p:spPr>
          <a:xfrm>
            <a:off x="6010025" y="3801846"/>
            <a:ext cx="24207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25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3761525" y="2890293"/>
            <a:ext cx="1620900" cy="6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331" name="Google Shape;331;p25"/>
          <p:cNvSpPr txBox="1">
            <a:spLocks noGrp="1"/>
          </p:cNvSpPr>
          <p:nvPr>
            <p:ph type="title" idx="8"/>
          </p:nvPr>
        </p:nvSpPr>
        <p:spPr>
          <a:xfrm>
            <a:off x="3361625" y="3415425"/>
            <a:ext cx="24207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5"/>
          <p:cNvSpPr txBox="1">
            <a:spLocks noGrp="1"/>
          </p:cNvSpPr>
          <p:nvPr>
            <p:ph type="subTitle" idx="9"/>
          </p:nvPr>
        </p:nvSpPr>
        <p:spPr>
          <a:xfrm>
            <a:off x="3361625" y="3801846"/>
            <a:ext cx="24207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333" name="Google Shape;333;p25"/>
          <p:cNvGrpSpPr/>
          <p:nvPr/>
        </p:nvGrpSpPr>
        <p:grpSpPr>
          <a:xfrm>
            <a:off x="-25" y="-10491"/>
            <a:ext cx="2088333" cy="1500650"/>
            <a:chOff x="0" y="7438"/>
            <a:chExt cx="2088333" cy="1500650"/>
          </a:xfrm>
        </p:grpSpPr>
        <p:sp>
          <p:nvSpPr>
            <p:cNvPr id="334" name="Google Shape;334;p25"/>
            <p:cNvSpPr/>
            <p:nvPr/>
          </p:nvSpPr>
          <p:spPr>
            <a:xfrm rot="10800000" flipH="1">
              <a:off x="0" y="9063"/>
              <a:ext cx="2088333" cy="1499025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335;p25"/>
            <p:cNvSpPr/>
            <p:nvPr/>
          </p:nvSpPr>
          <p:spPr>
            <a:xfrm rot="10800000" flipH="1">
              <a:off x="0" y="7438"/>
              <a:ext cx="1285727" cy="1144825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336;p25"/>
            <p:cNvSpPr/>
            <p:nvPr/>
          </p:nvSpPr>
          <p:spPr>
            <a:xfrm rot="10800000" flipH="1">
              <a:off x="258" y="9213"/>
              <a:ext cx="2088075" cy="1498875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37" name="Google Shape;337;p25"/>
          <p:cNvGrpSpPr/>
          <p:nvPr/>
        </p:nvGrpSpPr>
        <p:grpSpPr>
          <a:xfrm>
            <a:off x="7055650" y="-10491"/>
            <a:ext cx="2088333" cy="1500650"/>
            <a:chOff x="7055675" y="6550"/>
            <a:chExt cx="2088333" cy="1500650"/>
          </a:xfrm>
        </p:grpSpPr>
        <p:sp>
          <p:nvSpPr>
            <p:cNvPr id="338" name="Google Shape;338;p25"/>
            <p:cNvSpPr/>
            <p:nvPr/>
          </p:nvSpPr>
          <p:spPr>
            <a:xfrm rot="10800000">
              <a:off x="7055675" y="8175"/>
              <a:ext cx="2088333" cy="1499025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339;p25"/>
            <p:cNvSpPr/>
            <p:nvPr/>
          </p:nvSpPr>
          <p:spPr>
            <a:xfrm rot="10800000">
              <a:off x="7858281" y="6550"/>
              <a:ext cx="1285727" cy="1144825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" name="Google Shape;340;p25"/>
            <p:cNvSpPr/>
            <p:nvPr/>
          </p:nvSpPr>
          <p:spPr>
            <a:xfrm rot="10800000">
              <a:off x="7055675" y="8325"/>
              <a:ext cx="2088075" cy="1498875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0544893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67827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27"/>
          <p:cNvGrpSpPr/>
          <p:nvPr/>
        </p:nvGrpSpPr>
        <p:grpSpPr>
          <a:xfrm>
            <a:off x="6638502" y="1705571"/>
            <a:ext cx="2505487" cy="3437939"/>
            <a:chOff x="4912473" y="-40"/>
            <a:chExt cx="4231527" cy="5143536"/>
          </a:xfrm>
        </p:grpSpPr>
        <p:sp>
          <p:nvSpPr>
            <p:cNvPr id="344" name="Google Shape;344;p27"/>
            <p:cNvSpPr/>
            <p:nvPr/>
          </p:nvSpPr>
          <p:spPr>
            <a:xfrm>
              <a:off x="4912473" y="-40"/>
              <a:ext cx="4231527" cy="5143536"/>
            </a:xfrm>
            <a:custGeom>
              <a:avLst/>
              <a:gdLst/>
              <a:ahLst/>
              <a:cxnLst/>
              <a:rect l="l" t="t" r="r" b="b"/>
              <a:pathLst>
                <a:path w="59960" h="72883" extrusionOk="0">
                  <a:moveTo>
                    <a:pt x="59938" y="1"/>
                  </a:moveTo>
                  <a:lnTo>
                    <a:pt x="59938" y="9"/>
                  </a:lnTo>
                  <a:lnTo>
                    <a:pt x="59938" y="9"/>
                  </a:lnTo>
                  <a:cubicBezTo>
                    <a:pt x="59946" y="6"/>
                    <a:pt x="59953" y="3"/>
                    <a:pt x="59960" y="1"/>
                  </a:cubicBezTo>
                  <a:close/>
                  <a:moveTo>
                    <a:pt x="59938" y="9"/>
                  </a:moveTo>
                  <a:cubicBezTo>
                    <a:pt x="56216" y="1417"/>
                    <a:pt x="47962" y="4834"/>
                    <a:pt x="46056" y="7209"/>
                  </a:cubicBezTo>
                  <a:cubicBezTo>
                    <a:pt x="41319" y="13128"/>
                    <a:pt x="47863" y="22251"/>
                    <a:pt x="42624" y="27863"/>
                  </a:cubicBezTo>
                  <a:cubicBezTo>
                    <a:pt x="40963" y="29643"/>
                    <a:pt x="38351" y="30711"/>
                    <a:pt x="36873" y="32605"/>
                  </a:cubicBezTo>
                  <a:cubicBezTo>
                    <a:pt x="35092" y="34888"/>
                    <a:pt x="35351" y="37898"/>
                    <a:pt x="36301" y="40510"/>
                  </a:cubicBezTo>
                  <a:cubicBezTo>
                    <a:pt x="37245" y="43121"/>
                    <a:pt x="38794" y="45581"/>
                    <a:pt x="39452" y="48252"/>
                  </a:cubicBezTo>
                  <a:cubicBezTo>
                    <a:pt x="40105" y="50923"/>
                    <a:pt x="39651" y="54031"/>
                    <a:pt x="37196" y="55822"/>
                  </a:cubicBezTo>
                  <a:cubicBezTo>
                    <a:pt x="32912" y="58946"/>
                    <a:pt x="24803" y="56734"/>
                    <a:pt x="21663" y="60694"/>
                  </a:cubicBezTo>
                  <a:cubicBezTo>
                    <a:pt x="19855" y="62971"/>
                    <a:pt x="20702" y="66408"/>
                    <a:pt x="18318" y="68280"/>
                  </a:cubicBezTo>
                  <a:cubicBezTo>
                    <a:pt x="17144" y="69206"/>
                    <a:pt x="15632" y="69440"/>
                    <a:pt x="14004" y="69440"/>
                  </a:cubicBezTo>
                  <a:cubicBezTo>
                    <a:pt x="12335" y="69440"/>
                    <a:pt x="10545" y="69194"/>
                    <a:pt x="8873" y="69194"/>
                  </a:cubicBezTo>
                  <a:cubicBezTo>
                    <a:pt x="8764" y="69194"/>
                    <a:pt x="8655" y="69195"/>
                    <a:pt x="8546" y="69197"/>
                  </a:cubicBezTo>
                  <a:cubicBezTo>
                    <a:pt x="5228" y="69262"/>
                    <a:pt x="2023" y="70692"/>
                    <a:pt x="0" y="72882"/>
                  </a:cubicBezTo>
                  <a:lnTo>
                    <a:pt x="20816" y="72882"/>
                  </a:lnTo>
                  <a:lnTo>
                    <a:pt x="59960" y="72871"/>
                  </a:lnTo>
                  <a:lnTo>
                    <a:pt x="59938" y="12788"/>
                  </a:lnTo>
                  <a:lnTo>
                    <a:pt x="59938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69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5748615" y="1092786"/>
              <a:ext cx="3376400" cy="4041193"/>
            </a:xfrm>
            <a:custGeom>
              <a:avLst/>
              <a:gdLst/>
              <a:ahLst/>
              <a:cxnLst/>
              <a:rect l="l" t="t" r="r" b="b"/>
              <a:pathLst>
                <a:path w="47843" h="57263" extrusionOk="0">
                  <a:moveTo>
                    <a:pt x="47826" y="0"/>
                  </a:moveTo>
                  <a:lnTo>
                    <a:pt x="47826" y="5"/>
                  </a:lnTo>
                  <a:lnTo>
                    <a:pt x="47826" y="5"/>
                  </a:lnTo>
                  <a:cubicBezTo>
                    <a:pt x="47830" y="3"/>
                    <a:pt x="47833" y="2"/>
                    <a:pt x="47837" y="0"/>
                  </a:cubicBezTo>
                  <a:close/>
                  <a:moveTo>
                    <a:pt x="47826" y="5"/>
                  </a:moveTo>
                  <a:lnTo>
                    <a:pt x="47826" y="5"/>
                  </a:lnTo>
                  <a:cubicBezTo>
                    <a:pt x="44864" y="1113"/>
                    <a:pt x="38263" y="3796"/>
                    <a:pt x="36744" y="5666"/>
                  </a:cubicBezTo>
                  <a:cubicBezTo>
                    <a:pt x="32961" y="10317"/>
                    <a:pt x="38190" y="17487"/>
                    <a:pt x="34008" y="21895"/>
                  </a:cubicBezTo>
                  <a:cubicBezTo>
                    <a:pt x="32681" y="23293"/>
                    <a:pt x="30598" y="24134"/>
                    <a:pt x="29422" y="25618"/>
                  </a:cubicBezTo>
                  <a:cubicBezTo>
                    <a:pt x="27998" y="27415"/>
                    <a:pt x="28208" y="29778"/>
                    <a:pt x="28958" y="31828"/>
                  </a:cubicBezTo>
                  <a:cubicBezTo>
                    <a:pt x="29713" y="33884"/>
                    <a:pt x="30954" y="35810"/>
                    <a:pt x="31478" y="37909"/>
                  </a:cubicBezTo>
                  <a:cubicBezTo>
                    <a:pt x="31996" y="40013"/>
                    <a:pt x="31640" y="42452"/>
                    <a:pt x="29676" y="43860"/>
                  </a:cubicBezTo>
                  <a:cubicBezTo>
                    <a:pt x="26260" y="46315"/>
                    <a:pt x="19791" y="44578"/>
                    <a:pt x="17282" y="47685"/>
                  </a:cubicBezTo>
                  <a:cubicBezTo>
                    <a:pt x="15842" y="49477"/>
                    <a:pt x="16516" y="52174"/>
                    <a:pt x="14617" y="53647"/>
                  </a:cubicBezTo>
                  <a:cubicBezTo>
                    <a:pt x="13676" y="54376"/>
                    <a:pt x="12466" y="54560"/>
                    <a:pt x="11163" y="54560"/>
                  </a:cubicBezTo>
                  <a:cubicBezTo>
                    <a:pt x="9832" y="54560"/>
                    <a:pt x="8405" y="54368"/>
                    <a:pt x="7072" y="54368"/>
                  </a:cubicBezTo>
                  <a:cubicBezTo>
                    <a:pt x="6986" y="54368"/>
                    <a:pt x="6900" y="54369"/>
                    <a:pt x="6815" y="54370"/>
                  </a:cubicBezTo>
                  <a:cubicBezTo>
                    <a:pt x="4171" y="54419"/>
                    <a:pt x="1614" y="55547"/>
                    <a:pt x="0" y="57262"/>
                  </a:cubicBezTo>
                  <a:lnTo>
                    <a:pt x="16602" y="57262"/>
                  </a:lnTo>
                  <a:lnTo>
                    <a:pt x="47842" y="57257"/>
                  </a:lnTo>
                  <a:lnTo>
                    <a:pt x="47826" y="10052"/>
                  </a:lnTo>
                  <a:lnTo>
                    <a:pt x="47826" y="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69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27"/>
            <p:cNvSpPr/>
            <p:nvPr/>
          </p:nvSpPr>
          <p:spPr>
            <a:xfrm>
              <a:off x="4912473" y="-40"/>
              <a:ext cx="4231527" cy="5142759"/>
            </a:xfrm>
            <a:custGeom>
              <a:avLst/>
              <a:gdLst/>
              <a:ahLst/>
              <a:cxnLst/>
              <a:rect l="l" t="t" r="r" b="b"/>
              <a:pathLst>
                <a:path w="59960" h="72872" extrusionOk="0">
                  <a:moveTo>
                    <a:pt x="59960" y="1"/>
                  </a:moveTo>
                  <a:cubicBezTo>
                    <a:pt x="55056" y="1430"/>
                    <a:pt x="50102" y="2741"/>
                    <a:pt x="47469" y="5709"/>
                  </a:cubicBezTo>
                  <a:cubicBezTo>
                    <a:pt x="44302" y="9281"/>
                    <a:pt x="45883" y="13791"/>
                    <a:pt x="47480" y="17789"/>
                  </a:cubicBezTo>
                  <a:cubicBezTo>
                    <a:pt x="49083" y="21793"/>
                    <a:pt x="50496" y="26357"/>
                    <a:pt x="47086" y="29832"/>
                  </a:cubicBezTo>
                  <a:cubicBezTo>
                    <a:pt x="45721" y="31219"/>
                    <a:pt x="43693" y="32282"/>
                    <a:pt x="42349" y="33684"/>
                  </a:cubicBezTo>
                  <a:cubicBezTo>
                    <a:pt x="39711" y="36420"/>
                    <a:pt x="40115" y="40040"/>
                    <a:pt x="41907" y="43062"/>
                  </a:cubicBezTo>
                  <a:cubicBezTo>
                    <a:pt x="43698" y="46088"/>
                    <a:pt x="46698" y="48716"/>
                    <a:pt x="49207" y="51505"/>
                  </a:cubicBezTo>
                  <a:cubicBezTo>
                    <a:pt x="51721" y="54300"/>
                    <a:pt x="53798" y="57446"/>
                    <a:pt x="53404" y="60683"/>
                  </a:cubicBezTo>
                  <a:cubicBezTo>
                    <a:pt x="53011" y="63920"/>
                    <a:pt x="49466" y="67179"/>
                    <a:pt x="44583" y="67498"/>
                  </a:cubicBezTo>
                  <a:cubicBezTo>
                    <a:pt x="44293" y="67517"/>
                    <a:pt x="44005" y="67526"/>
                    <a:pt x="43719" y="67526"/>
                  </a:cubicBezTo>
                  <a:cubicBezTo>
                    <a:pt x="40106" y="67526"/>
                    <a:pt x="36776" y="66084"/>
                    <a:pt x="33447" y="65059"/>
                  </a:cubicBezTo>
                  <a:cubicBezTo>
                    <a:pt x="31612" y="64493"/>
                    <a:pt x="29451" y="64087"/>
                    <a:pt x="27425" y="64087"/>
                  </a:cubicBezTo>
                  <a:cubicBezTo>
                    <a:pt x="25489" y="64087"/>
                    <a:pt x="23675" y="64458"/>
                    <a:pt x="22386" y="65415"/>
                  </a:cubicBezTo>
                  <a:cubicBezTo>
                    <a:pt x="20659" y="66694"/>
                    <a:pt x="20395" y="68717"/>
                    <a:pt x="18318" y="69753"/>
                  </a:cubicBezTo>
                  <a:cubicBezTo>
                    <a:pt x="17402" y="70210"/>
                    <a:pt x="16385" y="70377"/>
                    <a:pt x="15306" y="70377"/>
                  </a:cubicBezTo>
                  <a:cubicBezTo>
                    <a:pt x="12371" y="70377"/>
                    <a:pt x="8976" y="69142"/>
                    <a:pt x="5905" y="69142"/>
                  </a:cubicBezTo>
                  <a:cubicBezTo>
                    <a:pt x="5061" y="69142"/>
                    <a:pt x="4242" y="69235"/>
                    <a:pt x="3464" y="69472"/>
                  </a:cubicBezTo>
                  <a:cubicBezTo>
                    <a:pt x="1495" y="70071"/>
                    <a:pt x="448" y="71420"/>
                    <a:pt x="0" y="72871"/>
                  </a:cubicBezTo>
                  <a:lnTo>
                    <a:pt x="59960" y="72871"/>
                  </a:lnTo>
                  <a:lnTo>
                    <a:pt x="599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169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47" name="Google Shape;347;p27"/>
          <p:cNvGrpSpPr/>
          <p:nvPr/>
        </p:nvGrpSpPr>
        <p:grpSpPr>
          <a:xfrm>
            <a:off x="-47" y="-67"/>
            <a:ext cx="2503795" cy="3439482"/>
            <a:chOff x="-52" y="-40"/>
            <a:chExt cx="4231527" cy="5143536"/>
          </a:xfrm>
        </p:grpSpPr>
        <p:sp>
          <p:nvSpPr>
            <p:cNvPr id="348" name="Google Shape;348;p27"/>
            <p:cNvSpPr/>
            <p:nvPr/>
          </p:nvSpPr>
          <p:spPr>
            <a:xfrm rot="10800000">
              <a:off x="-52" y="-40"/>
              <a:ext cx="4231527" cy="5143536"/>
            </a:xfrm>
            <a:custGeom>
              <a:avLst/>
              <a:gdLst/>
              <a:ahLst/>
              <a:cxnLst/>
              <a:rect l="l" t="t" r="r" b="b"/>
              <a:pathLst>
                <a:path w="59960" h="72883" extrusionOk="0">
                  <a:moveTo>
                    <a:pt x="59938" y="1"/>
                  </a:moveTo>
                  <a:lnTo>
                    <a:pt x="59938" y="9"/>
                  </a:lnTo>
                  <a:lnTo>
                    <a:pt x="59938" y="9"/>
                  </a:lnTo>
                  <a:cubicBezTo>
                    <a:pt x="59946" y="6"/>
                    <a:pt x="59953" y="3"/>
                    <a:pt x="59960" y="1"/>
                  </a:cubicBezTo>
                  <a:close/>
                  <a:moveTo>
                    <a:pt x="59938" y="9"/>
                  </a:moveTo>
                  <a:cubicBezTo>
                    <a:pt x="56216" y="1417"/>
                    <a:pt x="47962" y="4834"/>
                    <a:pt x="46056" y="7209"/>
                  </a:cubicBezTo>
                  <a:cubicBezTo>
                    <a:pt x="41319" y="13128"/>
                    <a:pt x="47863" y="22251"/>
                    <a:pt x="42624" y="27863"/>
                  </a:cubicBezTo>
                  <a:cubicBezTo>
                    <a:pt x="40963" y="29643"/>
                    <a:pt x="38351" y="30711"/>
                    <a:pt x="36873" y="32605"/>
                  </a:cubicBezTo>
                  <a:cubicBezTo>
                    <a:pt x="35092" y="34888"/>
                    <a:pt x="35351" y="37898"/>
                    <a:pt x="36301" y="40510"/>
                  </a:cubicBezTo>
                  <a:cubicBezTo>
                    <a:pt x="37245" y="43121"/>
                    <a:pt x="38794" y="45581"/>
                    <a:pt x="39452" y="48252"/>
                  </a:cubicBezTo>
                  <a:cubicBezTo>
                    <a:pt x="40105" y="50923"/>
                    <a:pt x="39651" y="54031"/>
                    <a:pt x="37196" y="55822"/>
                  </a:cubicBezTo>
                  <a:cubicBezTo>
                    <a:pt x="32912" y="58946"/>
                    <a:pt x="24803" y="56734"/>
                    <a:pt x="21663" y="60694"/>
                  </a:cubicBezTo>
                  <a:cubicBezTo>
                    <a:pt x="19855" y="62971"/>
                    <a:pt x="20702" y="66408"/>
                    <a:pt x="18318" y="68280"/>
                  </a:cubicBezTo>
                  <a:cubicBezTo>
                    <a:pt x="17144" y="69206"/>
                    <a:pt x="15632" y="69440"/>
                    <a:pt x="14004" y="69440"/>
                  </a:cubicBezTo>
                  <a:cubicBezTo>
                    <a:pt x="12335" y="69440"/>
                    <a:pt x="10545" y="69194"/>
                    <a:pt x="8873" y="69194"/>
                  </a:cubicBezTo>
                  <a:cubicBezTo>
                    <a:pt x="8764" y="69194"/>
                    <a:pt x="8655" y="69195"/>
                    <a:pt x="8546" y="69197"/>
                  </a:cubicBezTo>
                  <a:cubicBezTo>
                    <a:pt x="5228" y="69262"/>
                    <a:pt x="2023" y="70692"/>
                    <a:pt x="0" y="72882"/>
                  </a:cubicBezTo>
                  <a:lnTo>
                    <a:pt x="20816" y="72882"/>
                  </a:lnTo>
                  <a:lnTo>
                    <a:pt x="59960" y="72871"/>
                  </a:lnTo>
                  <a:lnTo>
                    <a:pt x="59938" y="12788"/>
                  </a:lnTo>
                  <a:lnTo>
                    <a:pt x="59938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49;p27"/>
            <p:cNvSpPr/>
            <p:nvPr/>
          </p:nvSpPr>
          <p:spPr>
            <a:xfrm rot="10800000">
              <a:off x="18932" y="9477"/>
              <a:ext cx="3376400" cy="4041193"/>
            </a:xfrm>
            <a:custGeom>
              <a:avLst/>
              <a:gdLst/>
              <a:ahLst/>
              <a:cxnLst/>
              <a:rect l="l" t="t" r="r" b="b"/>
              <a:pathLst>
                <a:path w="47843" h="57263" extrusionOk="0">
                  <a:moveTo>
                    <a:pt x="47826" y="0"/>
                  </a:moveTo>
                  <a:lnTo>
                    <a:pt x="47826" y="5"/>
                  </a:lnTo>
                  <a:lnTo>
                    <a:pt x="47826" y="5"/>
                  </a:lnTo>
                  <a:cubicBezTo>
                    <a:pt x="47830" y="3"/>
                    <a:pt x="47833" y="2"/>
                    <a:pt x="47837" y="0"/>
                  </a:cubicBezTo>
                  <a:close/>
                  <a:moveTo>
                    <a:pt x="47826" y="5"/>
                  </a:moveTo>
                  <a:lnTo>
                    <a:pt x="47826" y="5"/>
                  </a:lnTo>
                  <a:cubicBezTo>
                    <a:pt x="44864" y="1113"/>
                    <a:pt x="38263" y="3796"/>
                    <a:pt x="36744" y="5666"/>
                  </a:cubicBezTo>
                  <a:cubicBezTo>
                    <a:pt x="32961" y="10317"/>
                    <a:pt x="38190" y="17487"/>
                    <a:pt x="34008" y="21895"/>
                  </a:cubicBezTo>
                  <a:cubicBezTo>
                    <a:pt x="32681" y="23293"/>
                    <a:pt x="30598" y="24134"/>
                    <a:pt x="29422" y="25618"/>
                  </a:cubicBezTo>
                  <a:cubicBezTo>
                    <a:pt x="27998" y="27415"/>
                    <a:pt x="28208" y="29778"/>
                    <a:pt x="28958" y="31828"/>
                  </a:cubicBezTo>
                  <a:cubicBezTo>
                    <a:pt x="29713" y="33884"/>
                    <a:pt x="30954" y="35810"/>
                    <a:pt x="31478" y="37909"/>
                  </a:cubicBezTo>
                  <a:cubicBezTo>
                    <a:pt x="31996" y="40013"/>
                    <a:pt x="31640" y="42452"/>
                    <a:pt x="29676" y="43860"/>
                  </a:cubicBezTo>
                  <a:cubicBezTo>
                    <a:pt x="26260" y="46315"/>
                    <a:pt x="19791" y="44578"/>
                    <a:pt x="17282" y="47685"/>
                  </a:cubicBezTo>
                  <a:cubicBezTo>
                    <a:pt x="15842" y="49477"/>
                    <a:pt x="16516" y="52174"/>
                    <a:pt x="14617" y="53647"/>
                  </a:cubicBezTo>
                  <a:cubicBezTo>
                    <a:pt x="13676" y="54376"/>
                    <a:pt x="12466" y="54560"/>
                    <a:pt x="11163" y="54560"/>
                  </a:cubicBezTo>
                  <a:cubicBezTo>
                    <a:pt x="9832" y="54560"/>
                    <a:pt x="8405" y="54368"/>
                    <a:pt x="7072" y="54368"/>
                  </a:cubicBezTo>
                  <a:cubicBezTo>
                    <a:pt x="6986" y="54368"/>
                    <a:pt x="6900" y="54369"/>
                    <a:pt x="6815" y="54370"/>
                  </a:cubicBezTo>
                  <a:cubicBezTo>
                    <a:pt x="4171" y="54419"/>
                    <a:pt x="1614" y="55547"/>
                    <a:pt x="0" y="57262"/>
                  </a:cubicBezTo>
                  <a:lnTo>
                    <a:pt x="16602" y="57262"/>
                  </a:lnTo>
                  <a:lnTo>
                    <a:pt x="47842" y="57257"/>
                  </a:lnTo>
                  <a:lnTo>
                    <a:pt x="47826" y="10052"/>
                  </a:lnTo>
                  <a:lnTo>
                    <a:pt x="47826" y="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50;p27"/>
            <p:cNvSpPr/>
            <p:nvPr/>
          </p:nvSpPr>
          <p:spPr>
            <a:xfrm rot="10800000">
              <a:off x="-52" y="737"/>
              <a:ext cx="4231527" cy="5142759"/>
            </a:xfrm>
            <a:custGeom>
              <a:avLst/>
              <a:gdLst/>
              <a:ahLst/>
              <a:cxnLst/>
              <a:rect l="l" t="t" r="r" b="b"/>
              <a:pathLst>
                <a:path w="59960" h="72872" extrusionOk="0">
                  <a:moveTo>
                    <a:pt x="59960" y="1"/>
                  </a:moveTo>
                  <a:cubicBezTo>
                    <a:pt x="55056" y="1430"/>
                    <a:pt x="50102" y="2741"/>
                    <a:pt x="47469" y="5709"/>
                  </a:cubicBezTo>
                  <a:cubicBezTo>
                    <a:pt x="44302" y="9281"/>
                    <a:pt x="45883" y="13791"/>
                    <a:pt x="47480" y="17789"/>
                  </a:cubicBezTo>
                  <a:cubicBezTo>
                    <a:pt x="49083" y="21793"/>
                    <a:pt x="50496" y="26357"/>
                    <a:pt x="47086" y="29832"/>
                  </a:cubicBezTo>
                  <a:cubicBezTo>
                    <a:pt x="45721" y="31219"/>
                    <a:pt x="43693" y="32282"/>
                    <a:pt x="42349" y="33684"/>
                  </a:cubicBezTo>
                  <a:cubicBezTo>
                    <a:pt x="39711" y="36420"/>
                    <a:pt x="40115" y="40040"/>
                    <a:pt x="41907" y="43062"/>
                  </a:cubicBezTo>
                  <a:cubicBezTo>
                    <a:pt x="43698" y="46088"/>
                    <a:pt x="46698" y="48716"/>
                    <a:pt x="49207" y="51505"/>
                  </a:cubicBezTo>
                  <a:cubicBezTo>
                    <a:pt x="51721" y="54300"/>
                    <a:pt x="53798" y="57446"/>
                    <a:pt x="53404" y="60683"/>
                  </a:cubicBezTo>
                  <a:cubicBezTo>
                    <a:pt x="53011" y="63920"/>
                    <a:pt x="49466" y="67179"/>
                    <a:pt x="44583" y="67498"/>
                  </a:cubicBezTo>
                  <a:cubicBezTo>
                    <a:pt x="44293" y="67517"/>
                    <a:pt x="44005" y="67526"/>
                    <a:pt x="43719" y="67526"/>
                  </a:cubicBezTo>
                  <a:cubicBezTo>
                    <a:pt x="40106" y="67526"/>
                    <a:pt x="36776" y="66084"/>
                    <a:pt x="33447" y="65059"/>
                  </a:cubicBezTo>
                  <a:cubicBezTo>
                    <a:pt x="31612" y="64493"/>
                    <a:pt x="29451" y="64087"/>
                    <a:pt x="27425" y="64087"/>
                  </a:cubicBezTo>
                  <a:cubicBezTo>
                    <a:pt x="25489" y="64087"/>
                    <a:pt x="23675" y="64458"/>
                    <a:pt x="22386" y="65415"/>
                  </a:cubicBezTo>
                  <a:cubicBezTo>
                    <a:pt x="20659" y="66694"/>
                    <a:pt x="20395" y="68717"/>
                    <a:pt x="18318" y="69753"/>
                  </a:cubicBezTo>
                  <a:cubicBezTo>
                    <a:pt x="17402" y="70210"/>
                    <a:pt x="16385" y="70377"/>
                    <a:pt x="15306" y="70377"/>
                  </a:cubicBezTo>
                  <a:cubicBezTo>
                    <a:pt x="12371" y="70377"/>
                    <a:pt x="8976" y="69142"/>
                    <a:pt x="5905" y="69142"/>
                  </a:cubicBezTo>
                  <a:cubicBezTo>
                    <a:pt x="5061" y="69142"/>
                    <a:pt x="4242" y="69235"/>
                    <a:pt x="3464" y="69472"/>
                  </a:cubicBezTo>
                  <a:cubicBezTo>
                    <a:pt x="1495" y="70071"/>
                    <a:pt x="448" y="71420"/>
                    <a:pt x="0" y="72871"/>
                  </a:cubicBezTo>
                  <a:lnTo>
                    <a:pt x="59960" y="72871"/>
                  </a:lnTo>
                  <a:lnTo>
                    <a:pt x="599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51" name="Google Shape;351;p27"/>
          <p:cNvGrpSpPr/>
          <p:nvPr/>
        </p:nvGrpSpPr>
        <p:grpSpPr>
          <a:xfrm>
            <a:off x="0" y="4090458"/>
            <a:ext cx="2255574" cy="1052970"/>
            <a:chOff x="0" y="3165365"/>
            <a:chExt cx="2752714" cy="1978152"/>
          </a:xfrm>
        </p:grpSpPr>
        <p:sp>
          <p:nvSpPr>
            <p:cNvPr id="352" name="Google Shape;352;p27"/>
            <p:cNvSpPr/>
            <p:nvPr/>
          </p:nvSpPr>
          <p:spPr>
            <a:xfrm>
              <a:off x="0" y="3165365"/>
              <a:ext cx="2752714" cy="1976015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80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" name="Google Shape;353;p27"/>
            <p:cNvSpPr/>
            <p:nvPr/>
          </p:nvSpPr>
          <p:spPr>
            <a:xfrm>
              <a:off x="0" y="3634408"/>
              <a:ext cx="1694767" cy="1509108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80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" name="Google Shape;354;p27"/>
            <p:cNvSpPr/>
            <p:nvPr/>
          </p:nvSpPr>
          <p:spPr>
            <a:xfrm>
              <a:off x="340" y="3165365"/>
              <a:ext cx="2752374" cy="1975817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180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55" name="Google Shape;355;p27"/>
          <p:cNvGrpSpPr/>
          <p:nvPr/>
        </p:nvGrpSpPr>
        <p:grpSpPr>
          <a:xfrm>
            <a:off x="6325861" y="14"/>
            <a:ext cx="2817717" cy="947281"/>
            <a:chOff x="6254327" y="33"/>
            <a:chExt cx="2889670" cy="2076460"/>
          </a:xfrm>
        </p:grpSpPr>
        <p:sp>
          <p:nvSpPr>
            <p:cNvPr id="356" name="Google Shape;356;p27"/>
            <p:cNvSpPr/>
            <p:nvPr/>
          </p:nvSpPr>
          <p:spPr>
            <a:xfrm rot="10800000">
              <a:off x="6254328" y="2291"/>
              <a:ext cx="2889670" cy="2074201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48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" name="Google Shape;357;p27"/>
            <p:cNvSpPr/>
            <p:nvPr/>
          </p:nvSpPr>
          <p:spPr>
            <a:xfrm rot="10800000">
              <a:off x="7364910" y="33"/>
              <a:ext cx="1779087" cy="1584094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48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27"/>
            <p:cNvSpPr/>
            <p:nvPr/>
          </p:nvSpPr>
          <p:spPr>
            <a:xfrm rot="10800000">
              <a:off x="6254327" y="2499"/>
              <a:ext cx="2889313" cy="2073993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48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8458613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28"/>
          <p:cNvGrpSpPr/>
          <p:nvPr/>
        </p:nvGrpSpPr>
        <p:grpSpPr>
          <a:xfrm>
            <a:off x="0" y="24"/>
            <a:ext cx="2255676" cy="1620881"/>
            <a:chOff x="0" y="20"/>
            <a:chExt cx="2889670" cy="2076455"/>
          </a:xfrm>
        </p:grpSpPr>
        <p:sp>
          <p:nvSpPr>
            <p:cNvPr id="361" name="Google Shape;361;p28"/>
            <p:cNvSpPr/>
            <p:nvPr/>
          </p:nvSpPr>
          <p:spPr>
            <a:xfrm rot="10800000" flipH="1">
              <a:off x="0" y="2274"/>
              <a:ext cx="2889670" cy="2074201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362;p28"/>
            <p:cNvSpPr/>
            <p:nvPr/>
          </p:nvSpPr>
          <p:spPr>
            <a:xfrm rot="10800000" flipH="1">
              <a:off x="0" y="20"/>
              <a:ext cx="1779087" cy="1584094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63;p28"/>
            <p:cNvSpPr/>
            <p:nvPr/>
          </p:nvSpPr>
          <p:spPr>
            <a:xfrm rot="10800000" flipH="1">
              <a:off x="357" y="2482"/>
              <a:ext cx="2889313" cy="2073993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64" name="Google Shape;364;p28"/>
          <p:cNvGrpSpPr/>
          <p:nvPr/>
        </p:nvGrpSpPr>
        <p:grpSpPr>
          <a:xfrm>
            <a:off x="0" y="3522685"/>
            <a:ext cx="2255574" cy="1620898"/>
            <a:chOff x="0" y="3165365"/>
            <a:chExt cx="2752714" cy="1978152"/>
          </a:xfrm>
        </p:grpSpPr>
        <p:sp>
          <p:nvSpPr>
            <p:cNvPr id="365" name="Google Shape;365;p28"/>
            <p:cNvSpPr/>
            <p:nvPr/>
          </p:nvSpPr>
          <p:spPr>
            <a:xfrm>
              <a:off x="0" y="3165365"/>
              <a:ext cx="2752714" cy="1976015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80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0" y="3634408"/>
              <a:ext cx="1694767" cy="1509108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80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340" y="3165365"/>
              <a:ext cx="2752374" cy="1975817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180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68" name="Google Shape;368;p28"/>
          <p:cNvGrpSpPr/>
          <p:nvPr/>
        </p:nvGrpSpPr>
        <p:grpSpPr>
          <a:xfrm>
            <a:off x="6888327" y="27"/>
            <a:ext cx="2255676" cy="1620884"/>
            <a:chOff x="6254327" y="33"/>
            <a:chExt cx="2889670" cy="2076460"/>
          </a:xfrm>
        </p:grpSpPr>
        <p:sp>
          <p:nvSpPr>
            <p:cNvPr id="369" name="Google Shape;369;p28"/>
            <p:cNvSpPr/>
            <p:nvPr/>
          </p:nvSpPr>
          <p:spPr>
            <a:xfrm rot="10800000">
              <a:off x="6254328" y="2291"/>
              <a:ext cx="2889670" cy="2074201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48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28"/>
            <p:cNvSpPr/>
            <p:nvPr/>
          </p:nvSpPr>
          <p:spPr>
            <a:xfrm rot="10800000">
              <a:off x="7364910" y="33"/>
              <a:ext cx="1779087" cy="1584094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48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71;p28"/>
            <p:cNvSpPr/>
            <p:nvPr/>
          </p:nvSpPr>
          <p:spPr>
            <a:xfrm rot="10800000">
              <a:off x="6254327" y="2499"/>
              <a:ext cx="2889313" cy="2073993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48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72" name="Google Shape;372;p28"/>
          <p:cNvGrpSpPr/>
          <p:nvPr/>
        </p:nvGrpSpPr>
        <p:grpSpPr>
          <a:xfrm>
            <a:off x="6888405" y="3522637"/>
            <a:ext cx="2255712" cy="1620956"/>
            <a:chOff x="6254651" y="3067259"/>
            <a:chExt cx="2889346" cy="2076285"/>
          </a:xfrm>
        </p:grpSpPr>
        <p:sp>
          <p:nvSpPr>
            <p:cNvPr id="373" name="Google Shape;373;p28"/>
            <p:cNvSpPr/>
            <p:nvPr/>
          </p:nvSpPr>
          <p:spPr>
            <a:xfrm flipH="1">
              <a:off x="6254651" y="3067259"/>
              <a:ext cx="2889346" cy="2074051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7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28"/>
            <p:cNvSpPr/>
            <p:nvPr/>
          </p:nvSpPr>
          <p:spPr>
            <a:xfrm flipH="1">
              <a:off x="7365109" y="3559565"/>
              <a:ext cx="1778888" cy="1583980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7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28"/>
            <p:cNvSpPr/>
            <p:nvPr/>
          </p:nvSpPr>
          <p:spPr>
            <a:xfrm flipH="1">
              <a:off x="6254651" y="3067259"/>
              <a:ext cx="2888989" cy="2073843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17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606862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_1_2_1_1_1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/>
          <p:nvPr/>
        </p:nvSpPr>
        <p:spPr>
          <a:xfrm>
            <a:off x="338700" y="1666400"/>
            <a:ext cx="8466600" cy="3166200"/>
          </a:xfrm>
          <a:prstGeom prst="rect">
            <a:avLst/>
          </a:prstGeom>
          <a:solidFill>
            <a:srgbClr val="FFAD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ubTitle" idx="1"/>
          </p:nvPr>
        </p:nvSpPr>
        <p:spPr>
          <a:xfrm>
            <a:off x="4890343" y="2022400"/>
            <a:ext cx="2744700" cy="14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29"/>
          <p:cNvGrpSpPr/>
          <p:nvPr/>
        </p:nvGrpSpPr>
        <p:grpSpPr>
          <a:xfrm rot="571573" flipH="1">
            <a:off x="154302" y="3990314"/>
            <a:ext cx="901028" cy="1064175"/>
            <a:chOff x="2715952" y="153425"/>
            <a:chExt cx="540874" cy="638847"/>
          </a:xfrm>
        </p:grpSpPr>
        <p:sp>
          <p:nvSpPr>
            <p:cNvPr id="378" name="Google Shape;378;p29"/>
            <p:cNvSpPr/>
            <p:nvPr/>
          </p:nvSpPr>
          <p:spPr>
            <a:xfrm rot="3722031">
              <a:off x="2709146" y="313860"/>
              <a:ext cx="554487" cy="317977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69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379;p29"/>
            <p:cNvSpPr/>
            <p:nvPr/>
          </p:nvSpPr>
          <p:spPr>
            <a:xfrm rot="3722140">
              <a:off x="2799017" y="365404"/>
              <a:ext cx="374733" cy="214896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69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0" name="Google Shape;380;p29"/>
          <p:cNvGrpSpPr/>
          <p:nvPr/>
        </p:nvGrpSpPr>
        <p:grpSpPr>
          <a:xfrm flipH="1">
            <a:off x="8079461" y="4173435"/>
            <a:ext cx="1001280" cy="911676"/>
            <a:chOff x="5950677" y="4508534"/>
            <a:chExt cx="565887" cy="515246"/>
          </a:xfrm>
        </p:grpSpPr>
        <p:sp>
          <p:nvSpPr>
            <p:cNvPr id="381" name="Google Shape;381;p29"/>
            <p:cNvSpPr/>
            <p:nvPr/>
          </p:nvSpPr>
          <p:spPr>
            <a:xfrm rot="6914763">
              <a:off x="6057043" y="4536597"/>
              <a:ext cx="353156" cy="459119"/>
            </a:xfrm>
            <a:custGeom>
              <a:avLst/>
              <a:gdLst/>
              <a:ahLst/>
              <a:cxnLst/>
              <a:rect l="l" t="t" r="r" b="b"/>
              <a:pathLst>
                <a:path w="3839" h="4991" extrusionOk="0">
                  <a:moveTo>
                    <a:pt x="1919" y="1"/>
                  </a:moveTo>
                  <a:cubicBezTo>
                    <a:pt x="860" y="1"/>
                    <a:pt x="1" y="861"/>
                    <a:pt x="1" y="1920"/>
                  </a:cubicBezTo>
                  <a:cubicBezTo>
                    <a:pt x="1" y="2979"/>
                    <a:pt x="868" y="4990"/>
                    <a:pt x="1919" y="4990"/>
                  </a:cubicBezTo>
                  <a:cubicBezTo>
                    <a:pt x="2979" y="4990"/>
                    <a:pt x="3838" y="2979"/>
                    <a:pt x="3838" y="1920"/>
                  </a:cubicBezTo>
                  <a:cubicBezTo>
                    <a:pt x="3838" y="861"/>
                    <a:pt x="2979" y="1"/>
                    <a:pt x="1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200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" name="Google Shape;382;p29"/>
            <p:cNvSpPr/>
            <p:nvPr/>
          </p:nvSpPr>
          <p:spPr>
            <a:xfrm rot="6914637">
              <a:off x="6111317" y="4607148"/>
              <a:ext cx="244622" cy="317999"/>
            </a:xfrm>
            <a:custGeom>
              <a:avLst/>
              <a:gdLst/>
              <a:ahLst/>
              <a:cxnLst/>
              <a:rect l="l" t="t" r="r" b="b"/>
              <a:pathLst>
                <a:path w="3839" h="4991" extrusionOk="0">
                  <a:moveTo>
                    <a:pt x="1919" y="1"/>
                  </a:moveTo>
                  <a:cubicBezTo>
                    <a:pt x="860" y="1"/>
                    <a:pt x="1" y="861"/>
                    <a:pt x="1" y="1920"/>
                  </a:cubicBezTo>
                  <a:cubicBezTo>
                    <a:pt x="1" y="2979"/>
                    <a:pt x="868" y="4990"/>
                    <a:pt x="1919" y="4990"/>
                  </a:cubicBezTo>
                  <a:cubicBezTo>
                    <a:pt x="2979" y="4990"/>
                    <a:pt x="3838" y="2979"/>
                    <a:pt x="3838" y="1920"/>
                  </a:cubicBezTo>
                  <a:cubicBezTo>
                    <a:pt x="3838" y="861"/>
                    <a:pt x="2979" y="1"/>
                    <a:pt x="19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200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3" name="Google Shape;383;p29"/>
          <p:cNvGrpSpPr/>
          <p:nvPr/>
        </p:nvGrpSpPr>
        <p:grpSpPr>
          <a:xfrm rot="7774912" flipH="1">
            <a:off x="8023270" y="105459"/>
            <a:ext cx="828314" cy="992099"/>
            <a:chOff x="2715952" y="153425"/>
            <a:chExt cx="540874" cy="638847"/>
          </a:xfrm>
        </p:grpSpPr>
        <p:sp>
          <p:nvSpPr>
            <p:cNvPr id="384" name="Google Shape;384;p29"/>
            <p:cNvSpPr/>
            <p:nvPr/>
          </p:nvSpPr>
          <p:spPr>
            <a:xfrm rot="3722031">
              <a:off x="2709146" y="313860"/>
              <a:ext cx="554487" cy="317977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57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385;p29"/>
            <p:cNvSpPr/>
            <p:nvPr/>
          </p:nvSpPr>
          <p:spPr>
            <a:xfrm rot="3722140">
              <a:off x="2799017" y="365404"/>
              <a:ext cx="374733" cy="214896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57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6" name="Google Shape;386;p29"/>
          <p:cNvGrpSpPr/>
          <p:nvPr/>
        </p:nvGrpSpPr>
        <p:grpSpPr>
          <a:xfrm rot="10800000" flipH="1">
            <a:off x="525164" y="65144"/>
            <a:ext cx="1402285" cy="586069"/>
            <a:chOff x="1571206" y="3803958"/>
            <a:chExt cx="759840" cy="317652"/>
          </a:xfrm>
        </p:grpSpPr>
        <p:sp>
          <p:nvSpPr>
            <p:cNvPr id="387" name="Google Shape;387;p29"/>
            <p:cNvSpPr/>
            <p:nvPr/>
          </p:nvSpPr>
          <p:spPr>
            <a:xfrm rot="-10644934" flipH="1">
              <a:off x="1577234" y="3820673"/>
              <a:ext cx="747785" cy="284223"/>
            </a:xfrm>
            <a:custGeom>
              <a:avLst/>
              <a:gdLst/>
              <a:ahLst/>
              <a:cxnLst/>
              <a:rect l="l" t="t" r="r" b="b"/>
              <a:pathLst>
                <a:path w="10747" h="4561" extrusionOk="0">
                  <a:moveTo>
                    <a:pt x="3442" y="0"/>
                  </a:moveTo>
                  <a:cubicBezTo>
                    <a:pt x="1539" y="0"/>
                    <a:pt x="0" y="1249"/>
                    <a:pt x="0" y="2222"/>
                  </a:cubicBezTo>
                  <a:cubicBezTo>
                    <a:pt x="0" y="3519"/>
                    <a:pt x="2648" y="3020"/>
                    <a:pt x="5373" y="4194"/>
                  </a:cubicBezTo>
                  <a:cubicBezTo>
                    <a:pt x="5972" y="4451"/>
                    <a:pt x="6571" y="4560"/>
                    <a:pt x="7140" y="4560"/>
                  </a:cubicBezTo>
                  <a:cubicBezTo>
                    <a:pt x="9124" y="4560"/>
                    <a:pt x="10746" y="3236"/>
                    <a:pt x="10746" y="2222"/>
                  </a:cubicBezTo>
                  <a:cubicBezTo>
                    <a:pt x="10746" y="924"/>
                    <a:pt x="7960" y="1700"/>
                    <a:pt x="5373" y="449"/>
                  </a:cubicBezTo>
                  <a:cubicBezTo>
                    <a:pt x="4718" y="132"/>
                    <a:pt x="4060" y="0"/>
                    <a:pt x="3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85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388;p29"/>
            <p:cNvSpPr/>
            <p:nvPr/>
          </p:nvSpPr>
          <p:spPr>
            <a:xfrm rot="-10644915" flipH="1">
              <a:off x="1723543" y="3876277"/>
              <a:ext cx="455169" cy="173004"/>
            </a:xfrm>
            <a:custGeom>
              <a:avLst/>
              <a:gdLst/>
              <a:ahLst/>
              <a:cxnLst/>
              <a:rect l="l" t="t" r="r" b="b"/>
              <a:pathLst>
                <a:path w="10747" h="4561" extrusionOk="0">
                  <a:moveTo>
                    <a:pt x="3442" y="0"/>
                  </a:moveTo>
                  <a:cubicBezTo>
                    <a:pt x="1539" y="0"/>
                    <a:pt x="0" y="1249"/>
                    <a:pt x="0" y="2222"/>
                  </a:cubicBezTo>
                  <a:cubicBezTo>
                    <a:pt x="0" y="3519"/>
                    <a:pt x="2648" y="3020"/>
                    <a:pt x="5373" y="4194"/>
                  </a:cubicBezTo>
                  <a:cubicBezTo>
                    <a:pt x="5972" y="4451"/>
                    <a:pt x="6571" y="4560"/>
                    <a:pt x="7140" y="4560"/>
                  </a:cubicBezTo>
                  <a:cubicBezTo>
                    <a:pt x="9124" y="4560"/>
                    <a:pt x="10746" y="3236"/>
                    <a:pt x="10746" y="2222"/>
                  </a:cubicBezTo>
                  <a:cubicBezTo>
                    <a:pt x="10746" y="924"/>
                    <a:pt x="7960" y="1700"/>
                    <a:pt x="5373" y="449"/>
                  </a:cubicBezTo>
                  <a:cubicBezTo>
                    <a:pt x="4718" y="132"/>
                    <a:pt x="4060" y="0"/>
                    <a:pt x="3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85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4488966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30"/>
          <p:cNvGrpSpPr/>
          <p:nvPr/>
        </p:nvGrpSpPr>
        <p:grpSpPr>
          <a:xfrm rot="-5400000">
            <a:off x="5234171" y="727797"/>
            <a:ext cx="4638246" cy="3181165"/>
            <a:chOff x="5305981" y="2799064"/>
            <a:chExt cx="3838019" cy="2344436"/>
          </a:xfrm>
        </p:grpSpPr>
        <p:sp>
          <p:nvSpPr>
            <p:cNvPr id="391" name="Google Shape;391;p30"/>
            <p:cNvSpPr/>
            <p:nvPr/>
          </p:nvSpPr>
          <p:spPr>
            <a:xfrm rot="-5400000" flipH="1">
              <a:off x="6052773" y="2052273"/>
              <a:ext cx="2344436" cy="3838019"/>
            </a:xfrm>
            <a:custGeom>
              <a:avLst/>
              <a:gdLst/>
              <a:ahLst/>
              <a:cxnLst/>
              <a:rect l="l" t="t" r="r" b="b"/>
              <a:pathLst>
                <a:path w="59960" h="72883" extrusionOk="0">
                  <a:moveTo>
                    <a:pt x="59938" y="1"/>
                  </a:moveTo>
                  <a:lnTo>
                    <a:pt x="59938" y="9"/>
                  </a:lnTo>
                  <a:lnTo>
                    <a:pt x="59938" y="9"/>
                  </a:lnTo>
                  <a:cubicBezTo>
                    <a:pt x="59946" y="6"/>
                    <a:pt x="59953" y="3"/>
                    <a:pt x="59960" y="1"/>
                  </a:cubicBezTo>
                  <a:close/>
                  <a:moveTo>
                    <a:pt x="59938" y="9"/>
                  </a:moveTo>
                  <a:cubicBezTo>
                    <a:pt x="56216" y="1417"/>
                    <a:pt x="47962" y="4834"/>
                    <a:pt x="46056" y="7209"/>
                  </a:cubicBezTo>
                  <a:cubicBezTo>
                    <a:pt x="41319" y="13128"/>
                    <a:pt x="47863" y="22251"/>
                    <a:pt x="42624" y="27863"/>
                  </a:cubicBezTo>
                  <a:cubicBezTo>
                    <a:pt x="40963" y="29643"/>
                    <a:pt x="38351" y="30711"/>
                    <a:pt x="36873" y="32605"/>
                  </a:cubicBezTo>
                  <a:cubicBezTo>
                    <a:pt x="35092" y="34888"/>
                    <a:pt x="35351" y="37898"/>
                    <a:pt x="36301" y="40510"/>
                  </a:cubicBezTo>
                  <a:cubicBezTo>
                    <a:pt x="37245" y="43121"/>
                    <a:pt x="38794" y="45581"/>
                    <a:pt x="39452" y="48252"/>
                  </a:cubicBezTo>
                  <a:cubicBezTo>
                    <a:pt x="40105" y="50923"/>
                    <a:pt x="39651" y="54031"/>
                    <a:pt x="37196" y="55822"/>
                  </a:cubicBezTo>
                  <a:cubicBezTo>
                    <a:pt x="32912" y="58946"/>
                    <a:pt x="24803" y="56734"/>
                    <a:pt x="21663" y="60694"/>
                  </a:cubicBezTo>
                  <a:cubicBezTo>
                    <a:pt x="19855" y="62971"/>
                    <a:pt x="20702" y="66408"/>
                    <a:pt x="18318" y="68280"/>
                  </a:cubicBezTo>
                  <a:cubicBezTo>
                    <a:pt x="17144" y="69206"/>
                    <a:pt x="15632" y="69440"/>
                    <a:pt x="14004" y="69440"/>
                  </a:cubicBezTo>
                  <a:cubicBezTo>
                    <a:pt x="12335" y="69440"/>
                    <a:pt x="10545" y="69194"/>
                    <a:pt x="8873" y="69194"/>
                  </a:cubicBezTo>
                  <a:cubicBezTo>
                    <a:pt x="8764" y="69194"/>
                    <a:pt x="8655" y="69195"/>
                    <a:pt x="8546" y="69197"/>
                  </a:cubicBezTo>
                  <a:cubicBezTo>
                    <a:pt x="5228" y="69262"/>
                    <a:pt x="2023" y="70692"/>
                    <a:pt x="0" y="72882"/>
                  </a:cubicBezTo>
                  <a:lnTo>
                    <a:pt x="20816" y="72882"/>
                  </a:lnTo>
                  <a:lnTo>
                    <a:pt x="59960" y="72871"/>
                  </a:lnTo>
                  <a:lnTo>
                    <a:pt x="59938" y="12788"/>
                  </a:lnTo>
                  <a:lnTo>
                    <a:pt x="59938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392;p30"/>
            <p:cNvSpPr/>
            <p:nvPr/>
          </p:nvSpPr>
          <p:spPr>
            <a:xfrm rot="-5400000" flipH="1">
              <a:off x="6766084" y="2762100"/>
              <a:ext cx="1726175" cy="3015470"/>
            </a:xfrm>
            <a:custGeom>
              <a:avLst/>
              <a:gdLst/>
              <a:ahLst/>
              <a:cxnLst/>
              <a:rect l="l" t="t" r="r" b="b"/>
              <a:pathLst>
                <a:path w="47843" h="57263" extrusionOk="0">
                  <a:moveTo>
                    <a:pt x="47826" y="0"/>
                  </a:moveTo>
                  <a:lnTo>
                    <a:pt x="47826" y="5"/>
                  </a:lnTo>
                  <a:lnTo>
                    <a:pt x="47826" y="5"/>
                  </a:lnTo>
                  <a:cubicBezTo>
                    <a:pt x="47830" y="3"/>
                    <a:pt x="47833" y="2"/>
                    <a:pt x="47837" y="0"/>
                  </a:cubicBezTo>
                  <a:close/>
                  <a:moveTo>
                    <a:pt x="47826" y="5"/>
                  </a:moveTo>
                  <a:lnTo>
                    <a:pt x="47826" y="5"/>
                  </a:lnTo>
                  <a:cubicBezTo>
                    <a:pt x="44864" y="1113"/>
                    <a:pt x="38263" y="3796"/>
                    <a:pt x="36744" y="5666"/>
                  </a:cubicBezTo>
                  <a:cubicBezTo>
                    <a:pt x="32961" y="10317"/>
                    <a:pt x="38190" y="17487"/>
                    <a:pt x="34008" y="21895"/>
                  </a:cubicBezTo>
                  <a:cubicBezTo>
                    <a:pt x="32681" y="23293"/>
                    <a:pt x="30598" y="24134"/>
                    <a:pt x="29422" y="25618"/>
                  </a:cubicBezTo>
                  <a:cubicBezTo>
                    <a:pt x="27998" y="27415"/>
                    <a:pt x="28208" y="29778"/>
                    <a:pt x="28958" y="31828"/>
                  </a:cubicBezTo>
                  <a:cubicBezTo>
                    <a:pt x="29713" y="33884"/>
                    <a:pt x="30954" y="35810"/>
                    <a:pt x="31478" y="37909"/>
                  </a:cubicBezTo>
                  <a:cubicBezTo>
                    <a:pt x="31996" y="40013"/>
                    <a:pt x="31640" y="42452"/>
                    <a:pt x="29676" y="43860"/>
                  </a:cubicBezTo>
                  <a:cubicBezTo>
                    <a:pt x="26260" y="46315"/>
                    <a:pt x="19791" y="44578"/>
                    <a:pt x="17282" y="47685"/>
                  </a:cubicBezTo>
                  <a:cubicBezTo>
                    <a:pt x="15842" y="49477"/>
                    <a:pt x="16516" y="52174"/>
                    <a:pt x="14617" y="53647"/>
                  </a:cubicBezTo>
                  <a:cubicBezTo>
                    <a:pt x="13676" y="54376"/>
                    <a:pt x="12466" y="54560"/>
                    <a:pt x="11163" y="54560"/>
                  </a:cubicBezTo>
                  <a:cubicBezTo>
                    <a:pt x="9832" y="54560"/>
                    <a:pt x="8405" y="54368"/>
                    <a:pt x="7072" y="54368"/>
                  </a:cubicBezTo>
                  <a:cubicBezTo>
                    <a:pt x="6986" y="54368"/>
                    <a:pt x="6900" y="54369"/>
                    <a:pt x="6815" y="54370"/>
                  </a:cubicBezTo>
                  <a:cubicBezTo>
                    <a:pt x="4171" y="54419"/>
                    <a:pt x="1614" y="55547"/>
                    <a:pt x="0" y="57262"/>
                  </a:cubicBezTo>
                  <a:lnTo>
                    <a:pt x="16602" y="57262"/>
                  </a:lnTo>
                  <a:lnTo>
                    <a:pt x="47842" y="57257"/>
                  </a:lnTo>
                  <a:lnTo>
                    <a:pt x="47826" y="10052"/>
                  </a:lnTo>
                  <a:lnTo>
                    <a:pt x="47826" y="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" name="Google Shape;393;p30"/>
            <p:cNvSpPr/>
            <p:nvPr/>
          </p:nvSpPr>
          <p:spPr>
            <a:xfrm rot="-5400000" flipH="1">
              <a:off x="6052483" y="2052562"/>
              <a:ext cx="2344436" cy="3837440"/>
            </a:xfrm>
            <a:custGeom>
              <a:avLst/>
              <a:gdLst/>
              <a:ahLst/>
              <a:cxnLst/>
              <a:rect l="l" t="t" r="r" b="b"/>
              <a:pathLst>
                <a:path w="59960" h="72872" extrusionOk="0">
                  <a:moveTo>
                    <a:pt x="59960" y="1"/>
                  </a:moveTo>
                  <a:cubicBezTo>
                    <a:pt x="55056" y="1430"/>
                    <a:pt x="50102" y="2741"/>
                    <a:pt x="47469" y="5709"/>
                  </a:cubicBezTo>
                  <a:cubicBezTo>
                    <a:pt x="44302" y="9281"/>
                    <a:pt x="45883" y="13791"/>
                    <a:pt x="47480" y="17789"/>
                  </a:cubicBezTo>
                  <a:cubicBezTo>
                    <a:pt x="49083" y="21793"/>
                    <a:pt x="50496" y="26357"/>
                    <a:pt x="47086" y="29832"/>
                  </a:cubicBezTo>
                  <a:cubicBezTo>
                    <a:pt x="45721" y="31219"/>
                    <a:pt x="43693" y="32282"/>
                    <a:pt x="42349" y="33684"/>
                  </a:cubicBezTo>
                  <a:cubicBezTo>
                    <a:pt x="39711" y="36420"/>
                    <a:pt x="40115" y="40040"/>
                    <a:pt x="41907" y="43062"/>
                  </a:cubicBezTo>
                  <a:cubicBezTo>
                    <a:pt x="43698" y="46088"/>
                    <a:pt x="46698" y="48716"/>
                    <a:pt x="49207" y="51505"/>
                  </a:cubicBezTo>
                  <a:cubicBezTo>
                    <a:pt x="51721" y="54300"/>
                    <a:pt x="53798" y="57446"/>
                    <a:pt x="53404" y="60683"/>
                  </a:cubicBezTo>
                  <a:cubicBezTo>
                    <a:pt x="53011" y="63920"/>
                    <a:pt x="49466" y="67179"/>
                    <a:pt x="44583" y="67498"/>
                  </a:cubicBezTo>
                  <a:cubicBezTo>
                    <a:pt x="44293" y="67517"/>
                    <a:pt x="44005" y="67526"/>
                    <a:pt x="43719" y="67526"/>
                  </a:cubicBezTo>
                  <a:cubicBezTo>
                    <a:pt x="40106" y="67526"/>
                    <a:pt x="36776" y="66084"/>
                    <a:pt x="33447" y="65059"/>
                  </a:cubicBezTo>
                  <a:cubicBezTo>
                    <a:pt x="31612" y="64493"/>
                    <a:pt x="29451" y="64087"/>
                    <a:pt x="27425" y="64087"/>
                  </a:cubicBezTo>
                  <a:cubicBezTo>
                    <a:pt x="25489" y="64087"/>
                    <a:pt x="23675" y="64458"/>
                    <a:pt x="22386" y="65415"/>
                  </a:cubicBezTo>
                  <a:cubicBezTo>
                    <a:pt x="20659" y="66694"/>
                    <a:pt x="20395" y="68717"/>
                    <a:pt x="18318" y="69753"/>
                  </a:cubicBezTo>
                  <a:cubicBezTo>
                    <a:pt x="17402" y="70210"/>
                    <a:pt x="16385" y="70377"/>
                    <a:pt x="15306" y="70377"/>
                  </a:cubicBezTo>
                  <a:cubicBezTo>
                    <a:pt x="12371" y="70377"/>
                    <a:pt x="8976" y="69142"/>
                    <a:pt x="5905" y="69142"/>
                  </a:cubicBezTo>
                  <a:cubicBezTo>
                    <a:pt x="5061" y="69142"/>
                    <a:pt x="4242" y="69235"/>
                    <a:pt x="3464" y="69472"/>
                  </a:cubicBezTo>
                  <a:cubicBezTo>
                    <a:pt x="1495" y="70071"/>
                    <a:pt x="448" y="71420"/>
                    <a:pt x="0" y="72871"/>
                  </a:cubicBezTo>
                  <a:lnTo>
                    <a:pt x="59960" y="72871"/>
                  </a:lnTo>
                  <a:lnTo>
                    <a:pt x="599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94" name="Google Shape;394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30"/>
          <p:cNvSpPr txBox="1">
            <a:spLocks noGrp="1"/>
          </p:cNvSpPr>
          <p:nvPr>
            <p:ph type="subTitle" idx="1"/>
          </p:nvPr>
        </p:nvSpPr>
        <p:spPr>
          <a:xfrm>
            <a:off x="1180900" y="1851150"/>
            <a:ext cx="2198700" cy="16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96" name="Google Shape;396;p30"/>
          <p:cNvGrpSpPr/>
          <p:nvPr/>
        </p:nvGrpSpPr>
        <p:grpSpPr>
          <a:xfrm>
            <a:off x="-3" y="-4"/>
            <a:ext cx="2368525" cy="1446823"/>
            <a:chOff x="6" y="10"/>
            <a:chExt cx="1678495" cy="1025316"/>
          </a:xfrm>
        </p:grpSpPr>
        <p:sp>
          <p:nvSpPr>
            <p:cNvPr id="397" name="Google Shape;397;p30"/>
            <p:cNvSpPr/>
            <p:nvPr/>
          </p:nvSpPr>
          <p:spPr>
            <a:xfrm rot="5400000" flipH="1">
              <a:off x="326596" y="-326580"/>
              <a:ext cx="1025316" cy="1678495"/>
            </a:xfrm>
            <a:custGeom>
              <a:avLst/>
              <a:gdLst/>
              <a:ahLst/>
              <a:cxnLst/>
              <a:rect l="l" t="t" r="r" b="b"/>
              <a:pathLst>
                <a:path w="59960" h="72883" extrusionOk="0">
                  <a:moveTo>
                    <a:pt x="59938" y="1"/>
                  </a:moveTo>
                  <a:lnTo>
                    <a:pt x="59938" y="9"/>
                  </a:lnTo>
                  <a:lnTo>
                    <a:pt x="59938" y="9"/>
                  </a:lnTo>
                  <a:cubicBezTo>
                    <a:pt x="59946" y="6"/>
                    <a:pt x="59953" y="3"/>
                    <a:pt x="59960" y="1"/>
                  </a:cubicBezTo>
                  <a:close/>
                  <a:moveTo>
                    <a:pt x="59938" y="9"/>
                  </a:moveTo>
                  <a:cubicBezTo>
                    <a:pt x="56216" y="1417"/>
                    <a:pt x="47962" y="4834"/>
                    <a:pt x="46056" y="7209"/>
                  </a:cubicBezTo>
                  <a:cubicBezTo>
                    <a:pt x="41319" y="13128"/>
                    <a:pt x="47863" y="22251"/>
                    <a:pt x="42624" y="27863"/>
                  </a:cubicBezTo>
                  <a:cubicBezTo>
                    <a:pt x="40963" y="29643"/>
                    <a:pt x="38351" y="30711"/>
                    <a:pt x="36873" y="32605"/>
                  </a:cubicBezTo>
                  <a:cubicBezTo>
                    <a:pt x="35092" y="34888"/>
                    <a:pt x="35351" y="37898"/>
                    <a:pt x="36301" y="40510"/>
                  </a:cubicBezTo>
                  <a:cubicBezTo>
                    <a:pt x="37245" y="43121"/>
                    <a:pt x="38794" y="45581"/>
                    <a:pt x="39452" y="48252"/>
                  </a:cubicBezTo>
                  <a:cubicBezTo>
                    <a:pt x="40105" y="50923"/>
                    <a:pt x="39651" y="54031"/>
                    <a:pt x="37196" y="55822"/>
                  </a:cubicBezTo>
                  <a:cubicBezTo>
                    <a:pt x="32912" y="58946"/>
                    <a:pt x="24803" y="56734"/>
                    <a:pt x="21663" y="60694"/>
                  </a:cubicBezTo>
                  <a:cubicBezTo>
                    <a:pt x="19855" y="62971"/>
                    <a:pt x="20702" y="66408"/>
                    <a:pt x="18318" y="68280"/>
                  </a:cubicBezTo>
                  <a:cubicBezTo>
                    <a:pt x="17144" y="69206"/>
                    <a:pt x="15632" y="69440"/>
                    <a:pt x="14004" y="69440"/>
                  </a:cubicBezTo>
                  <a:cubicBezTo>
                    <a:pt x="12335" y="69440"/>
                    <a:pt x="10545" y="69194"/>
                    <a:pt x="8873" y="69194"/>
                  </a:cubicBezTo>
                  <a:cubicBezTo>
                    <a:pt x="8764" y="69194"/>
                    <a:pt x="8655" y="69195"/>
                    <a:pt x="8546" y="69197"/>
                  </a:cubicBezTo>
                  <a:cubicBezTo>
                    <a:pt x="5228" y="69262"/>
                    <a:pt x="2023" y="70692"/>
                    <a:pt x="0" y="72882"/>
                  </a:cubicBezTo>
                  <a:lnTo>
                    <a:pt x="20816" y="72882"/>
                  </a:lnTo>
                  <a:lnTo>
                    <a:pt x="59960" y="72871"/>
                  </a:lnTo>
                  <a:lnTo>
                    <a:pt x="59938" y="12788"/>
                  </a:lnTo>
                  <a:lnTo>
                    <a:pt x="59938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89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398;p30"/>
            <p:cNvSpPr/>
            <p:nvPr/>
          </p:nvSpPr>
          <p:spPr>
            <a:xfrm rot="5400000" flipH="1">
              <a:off x="253418" y="-245723"/>
              <a:ext cx="818115" cy="1318767"/>
            </a:xfrm>
            <a:custGeom>
              <a:avLst/>
              <a:gdLst/>
              <a:ahLst/>
              <a:cxnLst/>
              <a:rect l="l" t="t" r="r" b="b"/>
              <a:pathLst>
                <a:path w="47843" h="57263" extrusionOk="0">
                  <a:moveTo>
                    <a:pt x="47826" y="0"/>
                  </a:moveTo>
                  <a:lnTo>
                    <a:pt x="47826" y="5"/>
                  </a:lnTo>
                  <a:lnTo>
                    <a:pt x="47826" y="5"/>
                  </a:lnTo>
                  <a:cubicBezTo>
                    <a:pt x="47830" y="3"/>
                    <a:pt x="47833" y="2"/>
                    <a:pt x="47837" y="0"/>
                  </a:cubicBezTo>
                  <a:close/>
                  <a:moveTo>
                    <a:pt x="47826" y="5"/>
                  </a:moveTo>
                  <a:lnTo>
                    <a:pt x="47826" y="5"/>
                  </a:lnTo>
                  <a:cubicBezTo>
                    <a:pt x="44864" y="1113"/>
                    <a:pt x="38263" y="3796"/>
                    <a:pt x="36744" y="5666"/>
                  </a:cubicBezTo>
                  <a:cubicBezTo>
                    <a:pt x="32961" y="10317"/>
                    <a:pt x="38190" y="17487"/>
                    <a:pt x="34008" y="21895"/>
                  </a:cubicBezTo>
                  <a:cubicBezTo>
                    <a:pt x="32681" y="23293"/>
                    <a:pt x="30598" y="24134"/>
                    <a:pt x="29422" y="25618"/>
                  </a:cubicBezTo>
                  <a:cubicBezTo>
                    <a:pt x="27998" y="27415"/>
                    <a:pt x="28208" y="29778"/>
                    <a:pt x="28958" y="31828"/>
                  </a:cubicBezTo>
                  <a:cubicBezTo>
                    <a:pt x="29713" y="33884"/>
                    <a:pt x="30954" y="35810"/>
                    <a:pt x="31478" y="37909"/>
                  </a:cubicBezTo>
                  <a:cubicBezTo>
                    <a:pt x="31996" y="40013"/>
                    <a:pt x="31640" y="42452"/>
                    <a:pt x="29676" y="43860"/>
                  </a:cubicBezTo>
                  <a:cubicBezTo>
                    <a:pt x="26260" y="46315"/>
                    <a:pt x="19791" y="44578"/>
                    <a:pt x="17282" y="47685"/>
                  </a:cubicBezTo>
                  <a:cubicBezTo>
                    <a:pt x="15842" y="49477"/>
                    <a:pt x="16516" y="52174"/>
                    <a:pt x="14617" y="53647"/>
                  </a:cubicBezTo>
                  <a:cubicBezTo>
                    <a:pt x="13676" y="54376"/>
                    <a:pt x="12466" y="54560"/>
                    <a:pt x="11163" y="54560"/>
                  </a:cubicBezTo>
                  <a:cubicBezTo>
                    <a:pt x="9832" y="54560"/>
                    <a:pt x="8405" y="54368"/>
                    <a:pt x="7072" y="54368"/>
                  </a:cubicBezTo>
                  <a:cubicBezTo>
                    <a:pt x="6986" y="54368"/>
                    <a:pt x="6900" y="54369"/>
                    <a:pt x="6815" y="54370"/>
                  </a:cubicBezTo>
                  <a:cubicBezTo>
                    <a:pt x="4171" y="54419"/>
                    <a:pt x="1614" y="55547"/>
                    <a:pt x="0" y="57262"/>
                  </a:cubicBezTo>
                  <a:lnTo>
                    <a:pt x="16602" y="57262"/>
                  </a:lnTo>
                  <a:lnTo>
                    <a:pt x="47842" y="57257"/>
                  </a:lnTo>
                  <a:lnTo>
                    <a:pt x="47826" y="10052"/>
                  </a:lnTo>
                  <a:lnTo>
                    <a:pt x="47826" y="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89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30"/>
            <p:cNvSpPr/>
            <p:nvPr/>
          </p:nvSpPr>
          <p:spPr>
            <a:xfrm rot="5400000" flipH="1">
              <a:off x="326723" y="-326453"/>
              <a:ext cx="1025316" cy="1678242"/>
            </a:xfrm>
            <a:custGeom>
              <a:avLst/>
              <a:gdLst/>
              <a:ahLst/>
              <a:cxnLst/>
              <a:rect l="l" t="t" r="r" b="b"/>
              <a:pathLst>
                <a:path w="59960" h="72872" extrusionOk="0">
                  <a:moveTo>
                    <a:pt x="59960" y="1"/>
                  </a:moveTo>
                  <a:cubicBezTo>
                    <a:pt x="55056" y="1430"/>
                    <a:pt x="50102" y="2741"/>
                    <a:pt x="47469" y="5709"/>
                  </a:cubicBezTo>
                  <a:cubicBezTo>
                    <a:pt x="44302" y="9281"/>
                    <a:pt x="45883" y="13791"/>
                    <a:pt x="47480" y="17789"/>
                  </a:cubicBezTo>
                  <a:cubicBezTo>
                    <a:pt x="49083" y="21793"/>
                    <a:pt x="50496" y="26357"/>
                    <a:pt x="47086" y="29832"/>
                  </a:cubicBezTo>
                  <a:cubicBezTo>
                    <a:pt x="45721" y="31219"/>
                    <a:pt x="43693" y="32282"/>
                    <a:pt x="42349" y="33684"/>
                  </a:cubicBezTo>
                  <a:cubicBezTo>
                    <a:pt x="39711" y="36420"/>
                    <a:pt x="40115" y="40040"/>
                    <a:pt x="41907" y="43062"/>
                  </a:cubicBezTo>
                  <a:cubicBezTo>
                    <a:pt x="43698" y="46088"/>
                    <a:pt x="46698" y="48716"/>
                    <a:pt x="49207" y="51505"/>
                  </a:cubicBezTo>
                  <a:cubicBezTo>
                    <a:pt x="51721" y="54300"/>
                    <a:pt x="53798" y="57446"/>
                    <a:pt x="53404" y="60683"/>
                  </a:cubicBezTo>
                  <a:cubicBezTo>
                    <a:pt x="53011" y="63920"/>
                    <a:pt x="49466" y="67179"/>
                    <a:pt x="44583" y="67498"/>
                  </a:cubicBezTo>
                  <a:cubicBezTo>
                    <a:pt x="44293" y="67517"/>
                    <a:pt x="44005" y="67526"/>
                    <a:pt x="43719" y="67526"/>
                  </a:cubicBezTo>
                  <a:cubicBezTo>
                    <a:pt x="40106" y="67526"/>
                    <a:pt x="36776" y="66084"/>
                    <a:pt x="33447" y="65059"/>
                  </a:cubicBezTo>
                  <a:cubicBezTo>
                    <a:pt x="31612" y="64493"/>
                    <a:pt x="29451" y="64087"/>
                    <a:pt x="27425" y="64087"/>
                  </a:cubicBezTo>
                  <a:cubicBezTo>
                    <a:pt x="25489" y="64087"/>
                    <a:pt x="23675" y="64458"/>
                    <a:pt x="22386" y="65415"/>
                  </a:cubicBezTo>
                  <a:cubicBezTo>
                    <a:pt x="20659" y="66694"/>
                    <a:pt x="20395" y="68717"/>
                    <a:pt x="18318" y="69753"/>
                  </a:cubicBezTo>
                  <a:cubicBezTo>
                    <a:pt x="17402" y="70210"/>
                    <a:pt x="16385" y="70377"/>
                    <a:pt x="15306" y="70377"/>
                  </a:cubicBezTo>
                  <a:cubicBezTo>
                    <a:pt x="12371" y="70377"/>
                    <a:pt x="8976" y="69142"/>
                    <a:pt x="5905" y="69142"/>
                  </a:cubicBezTo>
                  <a:cubicBezTo>
                    <a:pt x="5061" y="69142"/>
                    <a:pt x="4242" y="69235"/>
                    <a:pt x="3464" y="69472"/>
                  </a:cubicBezTo>
                  <a:cubicBezTo>
                    <a:pt x="1495" y="70071"/>
                    <a:pt x="448" y="71420"/>
                    <a:pt x="0" y="72871"/>
                  </a:cubicBezTo>
                  <a:lnTo>
                    <a:pt x="59960" y="72871"/>
                  </a:lnTo>
                  <a:lnTo>
                    <a:pt x="599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189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60401648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 and body 4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31"/>
          <p:cNvGrpSpPr/>
          <p:nvPr/>
        </p:nvGrpSpPr>
        <p:grpSpPr>
          <a:xfrm rot="5400000" flipH="1">
            <a:off x="-542481" y="541686"/>
            <a:ext cx="4795221" cy="3711008"/>
            <a:chOff x="5305981" y="2799064"/>
            <a:chExt cx="3838019" cy="2344436"/>
          </a:xfrm>
        </p:grpSpPr>
        <p:sp>
          <p:nvSpPr>
            <p:cNvPr id="402" name="Google Shape;402;p31"/>
            <p:cNvSpPr/>
            <p:nvPr/>
          </p:nvSpPr>
          <p:spPr>
            <a:xfrm rot="-5400000" flipH="1">
              <a:off x="6052773" y="2052273"/>
              <a:ext cx="2344436" cy="3838019"/>
            </a:xfrm>
            <a:custGeom>
              <a:avLst/>
              <a:gdLst/>
              <a:ahLst/>
              <a:cxnLst/>
              <a:rect l="l" t="t" r="r" b="b"/>
              <a:pathLst>
                <a:path w="59960" h="72883" extrusionOk="0">
                  <a:moveTo>
                    <a:pt x="59938" y="1"/>
                  </a:moveTo>
                  <a:lnTo>
                    <a:pt x="59938" y="9"/>
                  </a:lnTo>
                  <a:lnTo>
                    <a:pt x="59938" y="9"/>
                  </a:lnTo>
                  <a:cubicBezTo>
                    <a:pt x="59946" y="6"/>
                    <a:pt x="59953" y="3"/>
                    <a:pt x="59960" y="1"/>
                  </a:cubicBezTo>
                  <a:close/>
                  <a:moveTo>
                    <a:pt x="59938" y="9"/>
                  </a:moveTo>
                  <a:cubicBezTo>
                    <a:pt x="56216" y="1417"/>
                    <a:pt x="47962" y="4834"/>
                    <a:pt x="46056" y="7209"/>
                  </a:cubicBezTo>
                  <a:cubicBezTo>
                    <a:pt x="41319" y="13128"/>
                    <a:pt x="47863" y="22251"/>
                    <a:pt x="42624" y="27863"/>
                  </a:cubicBezTo>
                  <a:cubicBezTo>
                    <a:pt x="40963" y="29643"/>
                    <a:pt x="38351" y="30711"/>
                    <a:pt x="36873" y="32605"/>
                  </a:cubicBezTo>
                  <a:cubicBezTo>
                    <a:pt x="35092" y="34888"/>
                    <a:pt x="35351" y="37898"/>
                    <a:pt x="36301" y="40510"/>
                  </a:cubicBezTo>
                  <a:cubicBezTo>
                    <a:pt x="37245" y="43121"/>
                    <a:pt x="38794" y="45581"/>
                    <a:pt x="39452" y="48252"/>
                  </a:cubicBezTo>
                  <a:cubicBezTo>
                    <a:pt x="40105" y="50923"/>
                    <a:pt x="39651" y="54031"/>
                    <a:pt x="37196" y="55822"/>
                  </a:cubicBezTo>
                  <a:cubicBezTo>
                    <a:pt x="32912" y="58946"/>
                    <a:pt x="24803" y="56734"/>
                    <a:pt x="21663" y="60694"/>
                  </a:cubicBezTo>
                  <a:cubicBezTo>
                    <a:pt x="19855" y="62971"/>
                    <a:pt x="20702" y="66408"/>
                    <a:pt x="18318" y="68280"/>
                  </a:cubicBezTo>
                  <a:cubicBezTo>
                    <a:pt x="17144" y="69206"/>
                    <a:pt x="15632" y="69440"/>
                    <a:pt x="14004" y="69440"/>
                  </a:cubicBezTo>
                  <a:cubicBezTo>
                    <a:pt x="12335" y="69440"/>
                    <a:pt x="10545" y="69194"/>
                    <a:pt x="8873" y="69194"/>
                  </a:cubicBezTo>
                  <a:cubicBezTo>
                    <a:pt x="8764" y="69194"/>
                    <a:pt x="8655" y="69195"/>
                    <a:pt x="8546" y="69197"/>
                  </a:cubicBezTo>
                  <a:cubicBezTo>
                    <a:pt x="5228" y="69262"/>
                    <a:pt x="2023" y="70692"/>
                    <a:pt x="0" y="72882"/>
                  </a:cubicBezTo>
                  <a:lnTo>
                    <a:pt x="20816" y="72882"/>
                  </a:lnTo>
                  <a:lnTo>
                    <a:pt x="59960" y="72871"/>
                  </a:lnTo>
                  <a:lnTo>
                    <a:pt x="59938" y="12788"/>
                  </a:lnTo>
                  <a:lnTo>
                    <a:pt x="59938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403;p31"/>
            <p:cNvSpPr/>
            <p:nvPr/>
          </p:nvSpPr>
          <p:spPr>
            <a:xfrm rot="-5400000" flipH="1">
              <a:off x="6693839" y="2689921"/>
              <a:ext cx="1870661" cy="3015470"/>
            </a:xfrm>
            <a:custGeom>
              <a:avLst/>
              <a:gdLst/>
              <a:ahLst/>
              <a:cxnLst/>
              <a:rect l="l" t="t" r="r" b="b"/>
              <a:pathLst>
                <a:path w="47843" h="57263" extrusionOk="0">
                  <a:moveTo>
                    <a:pt x="47826" y="0"/>
                  </a:moveTo>
                  <a:lnTo>
                    <a:pt x="47826" y="5"/>
                  </a:lnTo>
                  <a:lnTo>
                    <a:pt x="47826" y="5"/>
                  </a:lnTo>
                  <a:cubicBezTo>
                    <a:pt x="47830" y="3"/>
                    <a:pt x="47833" y="2"/>
                    <a:pt x="47837" y="0"/>
                  </a:cubicBezTo>
                  <a:close/>
                  <a:moveTo>
                    <a:pt x="47826" y="5"/>
                  </a:moveTo>
                  <a:lnTo>
                    <a:pt x="47826" y="5"/>
                  </a:lnTo>
                  <a:cubicBezTo>
                    <a:pt x="44864" y="1113"/>
                    <a:pt x="38263" y="3796"/>
                    <a:pt x="36744" y="5666"/>
                  </a:cubicBezTo>
                  <a:cubicBezTo>
                    <a:pt x="32961" y="10317"/>
                    <a:pt x="38190" y="17487"/>
                    <a:pt x="34008" y="21895"/>
                  </a:cubicBezTo>
                  <a:cubicBezTo>
                    <a:pt x="32681" y="23293"/>
                    <a:pt x="30598" y="24134"/>
                    <a:pt x="29422" y="25618"/>
                  </a:cubicBezTo>
                  <a:cubicBezTo>
                    <a:pt x="27998" y="27415"/>
                    <a:pt x="28208" y="29778"/>
                    <a:pt x="28958" y="31828"/>
                  </a:cubicBezTo>
                  <a:cubicBezTo>
                    <a:pt x="29713" y="33884"/>
                    <a:pt x="30954" y="35810"/>
                    <a:pt x="31478" y="37909"/>
                  </a:cubicBezTo>
                  <a:cubicBezTo>
                    <a:pt x="31996" y="40013"/>
                    <a:pt x="31640" y="42452"/>
                    <a:pt x="29676" y="43860"/>
                  </a:cubicBezTo>
                  <a:cubicBezTo>
                    <a:pt x="26260" y="46315"/>
                    <a:pt x="19791" y="44578"/>
                    <a:pt x="17282" y="47685"/>
                  </a:cubicBezTo>
                  <a:cubicBezTo>
                    <a:pt x="15842" y="49477"/>
                    <a:pt x="16516" y="52174"/>
                    <a:pt x="14617" y="53647"/>
                  </a:cubicBezTo>
                  <a:cubicBezTo>
                    <a:pt x="13676" y="54376"/>
                    <a:pt x="12466" y="54560"/>
                    <a:pt x="11163" y="54560"/>
                  </a:cubicBezTo>
                  <a:cubicBezTo>
                    <a:pt x="9832" y="54560"/>
                    <a:pt x="8405" y="54368"/>
                    <a:pt x="7072" y="54368"/>
                  </a:cubicBezTo>
                  <a:cubicBezTo>
                    <a:pt x="6986" y="54368"/>
                    <a:pt x="6900" y="54369"/>
                    <a:pt x="6815" y="54370"/>
                  </a:cubicBezTo>
                  <a:cubicBezTo>
                    <a:pt x="4171" y="54419"/>
                    <a:pt x="1614" y="55547"/>
                    <a:pt x="0" y="57262"/>
                  </a:cubicBezTo>
                  <a:lnTo>
                    <a:pt x="16602" y="57262"/>
                  </a:lnTo>
                  <a:lnTo>
                    <a:pt x="47842" y="57257"/>
                  </a:lnTo>
                  <a:lnTo>
                    <a:pt x="47826" y="10052"/>
                  </a:lnTo>
                  <a:lnTo>
                    <a:pt x="47826" y="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4" name="Google Shape;404;p31"/>
            <p:cNvSpPr/>
            <p:nvPr/>
          </p:nvSpPr>
          <p:spPr>
            <a:xfrm rot="-5400000" flipH="1">
              <a:off x="6052483" y="2052562"/>
              <a:ext cx="2344436" cy="3837440"/>
            </a:xfrm>
            <a:custGeom>
              <a:avLst/>
              <a:gdLst/>
              <a:ahLst/>
              <a:cxnLst/>
              <a:rect l="l" t="t" r="r" b="b"/>
              <a:pathLst>
                <a:path w="59960" h="72872" extrusionOk="0">
                  <a:moveTo>
                    <a:pt x="59960" y="1"/>
                  </a:moveTo>
                  <a:cubicBezTo>
                    <a:pt x="55056" y="1430"/>
                    <a:pt x="50102" y="2741"/>
                    <a:pt x="47469" y="5709"/>
                  </a:cubicBezTo>
                  <a:cubicBezTo>
                    <a:pt x="44302" y="9281"/>
                    <a:pt x="45883" y="13791"/>
                    <a:pt x="47480" y="17789"/>
                  </a:cubicBezTo>
                  <a:cubicBezTo>
                    <a:pt x="49083" y="21793"/>
                    <a:pt x="50496" y="26357"/>
                    <a:pt x="47086" y="29832"/>
                  </a:cubicBezTo>
                  <a:cubicBezTo>
                    <a:pt x="45721" y="31219"/>
                    <a:pt x="43693" y="32282"/>
                    <a:pt x="42349" y="33684"/>
                  </a:cubicBezTo>
                  <a:cubicBezTo>
                    <a:pt x="39711" y="36420"/>
                    <a:pt x="40115" y="40040"/>
                    <a:pt x="41907" y="43062"/>
                  </a:cubicBezTo>
                  <a:cubicBezTo>
                    <a:pt x="43698" y="46088"/>
                    <a:pt x="46698" y="48716"/>
                    <a:pt x="49207" y="51505"/>
                  </a:cubicBezTo>
                  <a:cubicBezTo>
                    <a:pt x="51721" y="54300"/>
                    <a:pt x="53798" y="57446"/>
                    <a:pt x="53404" y="60683"/>
                  </a:cubicBezTo>
                  <a:cubicBezTo>
                    <a:pt x="53011" y="63920"/>
                    <a:pt x="49466" y="67179"/>
                    <a:pt x="44583" y="67498"/>
                  </a:cubicBezTo>
                  <a:cubicBezTo>
                    <a:pt x="44293" y="67517"/>
                    <a:pt x="44005" y="67526"/>
                    <a:pt x="43719" y="67526"/>
                  </a:cubicBezTo>
                  <a:cubicBezTo>
                    <a:pt x="40106" y="67526"/>
                    <a:pt x="36776" y="66084"/>
                    <a:pt x="33447" y="65059"/>
                  </a:cubicBezTo>
                  <a:cubicBezTo>
                    <a:pt x="31612" y="64493"/>
                    <a:pt x="29451" y="64087"/>
                    <a:pt x="27425" y="64087"/>
                  </a:cubicBezTo>
                  <a:cubicBezTo>
                    <a:pt x="25489" y="64087"/>
                    <a:pt x="23675" y="64458"/>
                    <a:pt x="22386" y="65415"/>
                  </a:cubicBezTo>
                  <a:cubicBezTo>
                    <a:pt x="20659" y="66694"/>
                    <a:pt x="20395" y="68717"/>
                    <a:pt x="18318" y="69753"/>
                  </a:cubicBezTo>
                  <a:cubicBezTo>
                    <a:pt x="17402" y="70210"/>
                    <a:pt x="16385" y="70377"/>
                    <a:pt x="15306" y="70377"/>
                  </a:cubicBezTo>
                  <a:cubicBezTo>
                    <a:pt x="12371" y="70377"/>
                    <a:pt x="8976" y="69142"/>
                    <a:pt x="5905" y="69142"/>
                  </a:cubicBezTo>
                  <a:cubicBezTo>
                    <a:pt x="5061" y="69142"/>
                    <a:pt x="4242" y="69235"/>
                    <a:pt x="3464" y="69472"/>
                  </a:cubicBezTo>
                  <a:cubicBezTo>
                    <a:pt x="1495" y="70071"/>
                    <a:pt x="448" y="71420"/>
                    <a:pt x="0" y="72871"/>
                  </a:cubicBezTo>
                  <a:lnTo>
                    <a:pt x="59960" y="72871"/>
                  </a:lnTo>
                  <a:lnTo>
                    <a:pt x="599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05" name="Google Shape;405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1"/>
          <p:cNvSpPr txBox="1">
            <a:spLocks noGrp="1"/>
          </p:cNvSpPr>
          <p:nvPr>
            <p:ph type="subTitle" idx="1"/>
          </p:nvPr>
        </p:nvSpPr>
        <p:spPr>
          <a:xfrm>
            <a:off x="5573900" y="1851150"/>
            <a:ext cx="2235600" cy="15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07" name="Google Shape;407;p31"/>
          <p:cNvGrpSpPr/>
          <p:nvPr/>
        </p:nvGrpSpPr>
        <p:grpSpPr>
          <a:xfrm flipH="1">
            <a:off x="6775484" y="-4"/>
            <a:ext cx="2368525" cy="1446823"/>
            <a:chOff x="6" y="10"/>
            <a:chExt cx="1678495" cy="1025316"/>
          </a:xfrm>
        </p:grpSpPr>
        <p:sp>
          <p:nvSpPr>
            <p:cNvPr id="408" name="Google Shape;408;p31"/>
            <p:cNvSpPr/>
            <p:nvPr/>
          </p:nvSpPr>
          <p:spPr>
            <a:xfrm rot="5400000" flipH="1">
              <a:off x="326596" y="-326580"/>
              <a:ext cx="1025316" cy="1678495"/>
            </a:xfrm>
            <a:custGeom>
              <a:avLst/>
              <a:gdLst/>
              <a:ahLst/>
              <a:cxnLst/>
              <a:rect l="l" t="t" r="r" b="b"/>
              <a:pathLst>
                <a:path w="59960" h="72883" extrusionOk="0">
                  <a:moveTo>
                    <a:pt x="59938" y="1"/>
                  </a:moveTo>
                  <a:lnTo>
                    <a:pt x="59938" y="9"/>
                  </a:lnTo>
                  <a:lnTo>
                    <a:pt x="59938" y="9"/>
                  </a:lnTo>
                  <a:cubicBezTo>
                    <a:pt x="59946" y="6"/>
                    <a:pt x="59953" y="3"/>
                    <a:pt x="59960" y="1"/>
                  </a:cubicBezTo>
                  <a:close/>
                  <a:moveTo>
                    <a:pt x="59938" y="9"/>
                  </a:moveTo>
                  <a:cubicBezTo>
                    <a:pt x="56216" y="1417"/>
                    <a:pt x="47962" y="4834"/>
                    <a:pt x="46056" y="7209"/>
                  </a:cubicBezTo>
                  <a:cubicBezTo>
                    <a:pt x="41319" y="13128"/>
                    <a:pt x="47863" y="22251"/>
                    <a:pt x="42624" y="27863"/>
                  </a:cubicBezTo>
                  <a:cubicBezTo>
                    <a:pt x="40963" y="29643"/>
                    <a:pt x="38351" y="30711"/>
                    <a:pt x="36873" y="32605"/>
                  </a:cubicBezTo>
                  <a:cubicBezTo>
                    <a:pt x="35092" y="34888"/>
                    <a:pt x="35351" y="37898"/>
                    <a:pt x="36301" y="40510"/>
                  </a:cubicBezTo>
                  <a:cubicBezTo>
                    <a:pt x="37245" y="43121"/>
                    <a:pt x="38794" y="45581"/>
                    <a:pt x="39452" y="48252"/>
                  </a:cubicBezTo>
                  <a:cubicBezTo>
                    <a:pt x="40105" y="50923"/>
                    <a:pt x="39651" y="54031"/>
                    <a:pt x="37196" y="55822"/>
                  </a:cubicBezTo>
                  <a:cubicBezTo>
                    <a:pt x="32912" y="58946"/>
                    <a:pt x="24803" y="56734"/>
                    <a:pt x="21663" y="60694"/>
                  </a:cubicBezTo>
                  <a:cubicBezTo>
                    <a:pt x="19855" y="62971"/>
                    <a:pt x="20702" y="66408"/>
                    <a:pt x="18318" y="68280"/>
                  </a:cubicBezTo>
                  <a:cubicBezTo>
                    <a:pt x="17144" y="69206"/>
                    <a:pt x="15632" y="69440"/>
                    <a:pt x="14004" y="69440"/>
                  </a:cubicBezTo>
                  <a:cubicBezTo>
                    <a:pt x="12335" y="69440"/>
                    <a:pt x="10545" y="69194"/>
                    <a:pt x="8873" y="69194"/>
                  </a:cubicBezTo>
                  <a:cubicBezTo>
                    <a:pt x="8764" y="69194"/>
                    <a:pt x="8655" y="69195"/>
                    <a:pt x="8546" y="69197"/>
                  </a:cubicBezTo>
                  <a:cubicBezTo>
                    <a:pt x="5228" y="69262"/>
                    <a:pt x="2023" y="70692"/>
                    <a:pt x="0" y="72882"/>
                  </a:cubicBezTo>
                  <a:lnTo>
                    <a:pt x="20816" y="72882"/>
                  </a:lnTo>
                  <a:lnTo>
                    <a:pt x="59960" y="72871"/>
                  </a:lnTo>
                  <a:lnTo>
                    <a:pt x="59938" y="12788"/>
                  </a:lnTo>
                  <a:lnTo>
                    <a:pt x="59938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4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409;p31"/>
            <p:cNvSpPr/>
            <p:nvPr/>
          </p:nvSpPr>
          <p:spPr>
            <a:xfrm rot="5400000" flipH="1">
              <a:off x="253418" y="-245723"/>
              <a:ext cx="818115" cy="1318767"/>
            </a:xfrm>
            <a:custGeom>
              <a:avLst/>
              <a:gdLst/>
              <a:ahLst/>
              <a:cxnLst/>
              <a:rect l="l" t="t" r="r" b="b"/>
              <a:pathLst>
                <a:path w="47843" h="57263" extrusionOk="0">
                  <a:moveTo>
                    <a:pt x="47826" y="0"/>
                  </a:moveTo>
                  <a:lnTo>
                    <a:pt x="47826" y="5"/>
                  </a:lnTo>
                  <a:lnTo>
                    <a:pt x="47826" y="5"/>
                  </a:lnTo>
                  <a:cubicBezTo>
                    <a:pt x="47830" y="3"/>
                    <a:pt x="47833" y="2"/>
                    <a:pt x="47837" y="0"/>
                  </a:cubicBezTo>
                  <a:close/>
                  <a:moveTo>
                    <a:pt x="47826" y="5"/>
                  </a:moveTo>
                  <a:lnTo>
                    <a:pt x="47826" y="5"/>
                  </a:lnTo>
                  <a:cubicBezTo>
                    <a:pt x="44864" y="1113"/>
                    <a:pt x="38263" y="3796"/>
                    <a:pt x="36744" y="5666"/>
                  </a:cubicBezTo>
                  <a:cubicBezTo>
                    <a:pt x="32961" y="10317"/>
                    <a:pt x="38190" y="17487"/>
                    <a:pt x="34008" y="21895"/>
                  </a:cubicBezTo>
                  <a:cubicBezTo>
                    <a:pt x="32681" y="23293"/>
                    <a:pt x="30598" y="24134"/>
                    <a:pt x="29422" y="25618"/>
                  </a:cubicBezTo>
                  <a:cubicBezTo>
                    <a:pt x="27998" y="27415"/>
                    <a:pt x="28208" y="29778"/>
                    <a:pt x="28958" y="31828"/>
                  </a:cubicBezTo>
                  <a:cubicBezTo>
                    <a:pt x="29713" y="33884"/>
                    <a:pt x="30954" y="35810"/>
                    <a:pt x="31478" y="37909"/>
                  </a:cubicBezTo>
                  <a:cubicBezTo>
                    <a:pt x="31996" y="40013"/>
                    <a:pt x="31640" y="42452"/>
                    <a:pt x="29676" y="43860"/>
                  </a:cubicBezTo>
                  <a:cubicBezTo>
                    <a:pt x="26260" y="46315"/>
                    <a:pt x="19791" y="44578"/>
                    <a:pt x="17282" y="47685"/>
                  </a:cubicBezTo>
                  <a:cubicBezTo>
                    <a:pt x="15842" y="49477"/>
                    <a:pt x="16516" y="52174"/>
                    <a:pt x="14617" y="53647"/>
                  </a:cubicBezTo>
                  <a:cubicBezTo>
                    <a:pt x="13676" y="54376"/>
                    <a:pt x="12466" y="54560"/>
                    <a:pt x="11163" y="54560"/>
                  </a:cubicBezTo>
                  <a:cubicBezTo>
                    <a:pt x="9832" y="54560"/>
                    <a:pt x="8405" y="54368"/>
                    <a:pt x="7072" y="54368"/>
                  </a:cubicBezTo>
                  <a:cubicBezTo>
                    <a:pt x="6986" y="54368"/>
                    <a:pt x="6900" y="54369"/>
                    <a:pt x="6815" y="54370"/>
                  </a:cubicBezTo>
                  <a:cubicBezTo>
                    <a:pt x="4171" y="54419"/>
                    <a:pt x="1614" y="55547"/>
                    <a:pt x="0" y="57262"/>
                  </a:cubicBezTo>
                  <a:lnTo>
                    <a:pt x="16602" y="57262"/>
                  </a:lnTo>
                  <a:lnTo>
                    <a:pt x="47842" y="57257"/>
                  </a:lnTo>
                  <a:lnTo>
                    <a:pt x="47826" y="10052"/>
                  </a:lnTo>
                  <a:lnTo>
                    <a:pt x="47826" y="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4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10;p31"/>
            <p:cNvSpPr/>
            <p:nvPr/>
          </p:nvSpPr>
          <p:spPr>
            <a:xfrm rot="5400000" flipH="1">
              <a:off x="326723" y="-326453"/>
              <a:ext cx="1025316" cy="1678242"/>
            </a:xfrm>
            <a:custGeom>
              <a:avLst/>
              <a:gdLst/>
              <a:ahLst/>
              <a:cxnLst/>
              <a:rect l="l" t="t" r="r" b="b"/>
              <a:pathLst>
                <a:path w="59960" h="72872" extrusionOk="0">
                  <a:moveTo>
                    <a:pt x="59960" y="1"/>
                  </a:moveTo>
                  <a:cubicBezTo>
                    <a:pt x="55056" y="1430"/>
                    <a:pt x="50102" y="2741"/>
                    <a:pt x="47469" y="5709"/>
                  </a:cubicBezTo>
                  <a:cubicBezTo>
                    <a:pt x="44302" y="9281"/>
                    <a:pt x="45883" y="13791"/>
                    <a:pt x="47480" y="17789"/>
                  </a:cubicBezTo>
                  <a:cubicBezTo>
                    <a:pt x="49083" y="21793"/>
                    <a:pt x="50496" y="26357"/>
                    <a:pt x="47086" y="29832"/>
                  </a:cubicBezTo>
                  <a:cubicBezTo>
                    <a:pt x="45721" y="31219"/>
                    <a:pt x="43693" y="32282"/>
                    <a:pt x="42349" y="33684"/>
                  </a:cubicBezTo>
                  <a:cubicBezTo>
                    <a:pt x="39711" y="36420"/>
                    <a:pt x="40115" y="40040"/>
                    <a:pt x="41907" y="43062"/>
                  </a:cubicBezTo>
                  <a:cubicBezTo>
                    <a:pt x="43698" y="46088"/>
                    <a:pt x="46698" y="48716"/>
                    <a:pt x="49207" y="51505"/>
                  </a:cubicBezTo>
                  <a:cubicBezTo>
                    <a:pt x="51721" y="54300"/>
                    <a:pt x="53798" y="57446"/>
                    <a:pt x="53404" y="60683"/>
                  </a:cubicBezTo>
                  <a:cubicBezTo>
                    <a:pt x="53011" y="63920"/>
                    <a:pt x="49466" y="67179"/>
                    <a:pt x="44583" y="67498"/>
                  </a:cubicBezTo>
                  <a:cubicBezTo>
                    <a:pt x="44293" y="67517"/>
                    <a:pt x="44005" y="67526"/>
                    <a:pt x="43719" y="67526"/>
                  </a:cubicBezTo>
                  <a:cubicBezTo>
                    <a:pt x="40106" y="67526"/>
                    <a:pt x="36776" y="66084"/>
                    <a:pt x="33447" y="65059"/>
                  </a:cubicBezTo>
                  <a:cubicBezTo>
                    <a:pt x="31612" y="64493"/>
                    <a:pt x="29451" y="64087"/>
                    <a:pt x="27425" y="64087"/>
                  </a:cubicBezTo>
                  <a:cubicBezTo>
                    <a:pt x="25489" y="64087"/>
                    <a:pt x="23675" y="64458"/>
                    <a:pt x="22386" y="65415"/>
                  </a:cubicBezTo>
                  <a:cubicBezTo>
                    <a:pt x="20659" y="66694"/>
                    <a:pt x="20395" y="68717"/>
                    <a:pt x="18318" y="69753"/>
                  </a:cubicBezTo>
                  <a:cubicBezTo>
                    <a:pt x="17402" y="70210"/>
                    <a:pt x="16385" y="70377"/>
                    <a:pt x="15306" y="70377"/>
                  </a:cubicBezTo>
                  <a:cubicBezTo>
                    <a:pt x="12371" y="70377"/>
                    <a:pt x="8976" y="69142"/>
                    <a:pt x="5905" y="69142"/>
                  </a:cubicBezTo>
                  <a:cubicBezTo>
                    <a:pt x="5061" y="69142"/>
                    <a:pt x="4242" y="69235"/>
                    <a:pt x="3464" y="69472"/>
                  </a:cubicBezTo>
                  <a:cubicBezTo>
                    <a:pt x="1495" y="70071"/>
                    <a:pt x="448" y="71420"/>
                    <a:pt x="0" y="72871"/>
                  </a:cubicBezTo>
                  <a:lnTo>
                    <a:pt x="59960" y="72871"/>
                  </a:lnTo>
                  <a:lnTo>
                    <a:pt x="599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4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78443321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32"/>
          <p:cNvSpPr txBox="1">
            <a:spLocks noGrp="1"/>
          </p:cNvSpPr>
          <p:nvPr>
            <p:ph type="title" idx="2"/>
          </p:nvPr>
        </p:nvSpPr>
        <p:spPr>
          <a:xfrm>
            <a:off x="1564700" y="1853075"/>
            <a:ext cx="24513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414" name="Google Shape;414;p32"/>
          <p:cNvSpPr txBox="1">
            <a:spLocks noGrp="1"/>
          </p:cNvSpPr>
          <p:nvPr>
            <p:ph type="subTitle" idx="1"/>
          </p:nvPr>
        </p:nvSpPr>
        <p:spPr>
          <a:xfrm>
            <a:off x="1564700" y="2166417"/>
            <a:ext cx="2451300" cy="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32"/>
          <p:cNvSpPr txBox="1">
            <a:spLocks noGrp="1"/>
          </p:cNvSpPr>
          <p:nvPr>
            <p:ph type="title" idx="3"/>
          </p:nvPr>
        </p:nvSpPr>
        <p:spPr>
          <a:xfrm>
            <a:off x="5128012" y="1853075"/>
            <a:ext cx="24513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416" name="Google Shape;416;p32"/>
          <p:cNvSpPr txBox="1">
            <a:spLocks noGrp="1"/>
          </p:cNvSpPr>
          <p:nvPr>
            <p:ph type="subTitle" idx="4"/>
          </p:nvPr>
        </p:nvSpPr>
        <p:spPr>
          <a:xfrm>
            <a:off x="5128005" y="2166417"/>
            <a:ext cx="2451300" cy="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2"/>
          <p:cNvSpPr txBox="1">
            <a:spLocks noGrp="1"/>
          </p:cNvSpPr>
          <p:nvPr>
            <p:ph type="title" idx="5"/>
          </p:nvPr>
        </p:nvSpPr>
        <p:spPr>
          <a:xfrm>
            <a:off x="1564700" y="3440925"/>
            <a:ext cx="24513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418" name="Google Shape;418;p32"/>
          <p:cNvSpPr txBox="1">
            <a:spLocks noGrp="1"/>
          </p:cNvSpPr>
          <p:nvPr>
            <p:ph type="subTitle" idx="6"/>
          </p:nvPr>
        </p:nvSpPr>
        <p:spPr>
          <a:xfrm>
            <a:off x="1564700" y="3754267"/>
            <a:ext cx="24513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32"/>
          <p:cNvSpPr txBox="1">
            <a:spLocks noGrp="1"/>
          </p:cNvSpPr>
          <p:nvPr>
            <p:ph type="title" idx="7"/>
          </p:nvPr>
        </p:nvSpPr>
        <p:spPr>
          <a:xfrm>
            <a:off x="5128012" y="3440925"/>
            <a:ext cx="24513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420" name="Google Shape;420;p32"/>
          <p:cNvSpPr txBox="1">
            <a:spLocks noGrp="1"/>
          </p:cNvSpPr>
          <p:nvPr>
            <p:ph type="subTitle" idx="8"/>
          </p:nvPr>
        </p:nvSpPr>
        <p:spPr>
          <a:xfrm>
            <a:off x="5128005" y="3754267"/>
            <a:ext cx="24513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1" name="Google Shape;421;p32"/>
          <p:cNvGrpSpPr/>
          <p:nvPr/>
        </p:nvGrpSpPr>
        <p:grpSpPr>
          <a:xfrm rot="571646" flipH="1">
            <a:off x="25568" y="1426887"/>
            <a:ext cx="680668" cy="803900"/>
            <a:chOff x="2715952" y="153425"/>
            <a:chExt cx="540874" cy="638847"/>
          </a:xfrm>
        </p:grpSpPr>
        <p:sp>
          <p:nvSpPr>
            <p:cNvPr id="422" name="Google Shape;422;p32"/>
            <p:cNvSpPr/>
            <p:nvPr/>
          </p:nvSpPr>
          <p:spPr>
            <a:xfrm rot="3722031">
              <a:off x="2709146" y="313860"/>
              <a:ext cx="554487" cy="317977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69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32"/>
            <p:cNvSpPr/>
            <p:nvPr/>
          </p:nvSpPr>
          <p:spPr>
            <a:xfrm rot="3722140">
              <a:off x="2799017" y="365404"/>
              <a:ext cx="374733" cy="214896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69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24" name="Google Shape;424;p32"/>
          <p:cNvGrpSpPr/>
          <p:nvPr/>
        </p:nvGrpSpPr>
        <p:grpSpPr>
          <a:xfrm flipH="1">
            <a:off x="8273114" y="4349971"/>
            <a:ext cx="807464" cy="735204"/>
            <a:chOff x="5950677" y="4508534"/>
            <a:chExt cx="565887" cy="515246"/>
          </a:xfrm>
        </p:grpSpPr>
        <p:sp>
          <p:nvSpPr>
            <p:cNvPr id="425" name="Google Shape;425;p32"/>
            <p:cNvSpPr/>
            <p:nvPr/>
          </p:nvSpPr>
          <p:spPr>
            <a:xfrm rot="6914763">
              <a:off x="6057043" y="4536597"/>
              <a:ext cx="353156" cy="459119"/>
            </a:xfrm>
            <a:custGeom>
              <a:avLst/>
              <a:gdLst/>
              <a:ahLst/>
              <a:cxnLst/>
              <a:rect l="l" t="t" r="r" b="b"/>
              <a:pathLst>
                <a:path w="3839" h="4991" extrusionOk="0">
                  <a:moveTo>
                    <a:pt x="1919" y="1"/>
                  </a:moveTo>
                  <a:cubicBezTo>
                    <a:pt x="860" y="1"/>
                    <a:pt x="1" y="861"/>
                    <a:pt x="1" y="1920"/>
                  </a:cubicBezTo>
                  <a:cubicBezTo>
                    <a:pt x="1" y="2979"/>
                    <a:pt x="868" y="4990"/>
                    <a:pt x="1919" y="4990"/>
                  </a:cubicBezTo>
                  <a:cubicBezTo>
                    <a:pt x="2979" y="4990"/>
                    <a:pt x="3838" y="2979"/>
                    <a:pt x="3838" y="1920"/>
                  </a:cubicBezTo>
                  <a:cubicBezTo>
                    <a:pt x="3838" y="861"/>
                    <a:pt x="2979" y="1"/>
                    <a:pt x="1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200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" name="Google Shape;426;p32"/>
            <p:cNvSpPr/>
            <p:nvPr/>
          </p:nvSpPr>
          <p:spPr>
            <a:xfrm rot="6914637">
              <a:off x="6111317" y="4607148"/>
              <a:ext cx="244622" cy="317999"/>
            </a:xfrm>
            <a:custGeom>
              <a:avLst/>
              <a:gdLst/>
              <a:ahLst/>
              <a:cxnLst/>
              <a:rect l="l" t="t" r="r" b="b"/>
              <a:pathLst>
                <a:path w="3839" h="4991" extrusionOk="0">
                  <a:moveTo>
                    <a:pt x="1919" y="1"/>
                  </a:moveTo>
                  <a:cubicBezTo>
                    <a:pt x="860" y="1"/>
                    <a:pt x="1" y="861"/>
                    <a:pt x="1" y="1920"/>
                  </a:cubicBezTo>
                  <a:cubicBezTo>
                    <a:pt x="1" y="2979"/>
                    <a:pt x="868" y="4990"/>
                    <a:pt x="1919" y="4990"/>
                  </a:cubicBezTo>
                  <a:cubicBezTo>
                    <a:pt x="2979" y="4990"/>
                    <a:pt x="3838" y="2979"/>
                    <a:pt x="3838" y="1920"/>
                  </a:cubicBezTo>
                  <a:cubicBezTo>
                    <a:pt x="3838" y="861"/>
                    <a:pt x="2979" y="1"/>
                    <a:pt x="19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200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27" name="Google Shape;427;p32"/>
          <p:cNvGrpSpPr/>
          <p:nvPr/>
        </p:nvGrpSpPr>
        <p:grpSpPr>
          <a:xfrm>
            <a:off x="0" y="11"/>
            <a:ext cx="4582352" cy="1500650"/>
            <a:chOff x="0" y="11"/>
            <a:chExt cx="4582352" cy="1500650"/>
          </a:xfrm>
        </p:grpSpPr>
        <p:sp>
          <p:nvSpPr>
            <p:cNvPr id="428" name="Google Shape;428;p32"/>
            <p:cNvSpPr/>
            <p:nvPr/>
          </p:nvSpPr>
          <p:spPr>
            <a:xfrm rot="10800000" flipH="1">
              <a:off x="0" y="1636"/>
              <a:ext cx="4582352" cy="1499025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" name="Google Shape;429;p32"/>
            <p:cNvSpPr/>
            <p:nvPr/>
          </p:nvSpPr>
          <p:spPr>
            <a:xfrm rot="10800000" flipH="1">
              <a:off x="0" y="11"/>
              <a:ext cx="2821224" cy="1144825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" name="Google Shape;430;p32"/>
            <p:cNvSpPr/>
            <p:nvPr/>
          </p:nvSpPr>
          <p:spPr>
            <a:xfrm rot="10800000" flipH="1">
              <a:off x="566" y="1786"/>
              <a:ext cx="4581786" cy="1498875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1" name="Google Shape;431;p32"/>
          <p:cNvGrpSpPr/>
          <p:nvPr/>
        </p:nvGrpSpPr>
        <p:grpSpPr>
          <a:xfrm>
            <a:off x="6104423" y="886"/>
            <a:ext cx="3039576" cy="1500650"/>
            <a:chOff x="6104423" y="886"/>
            <a:chExt cx="3039576" cy="1500650"/>
          </a:xfrm>
        </p:grpSpPr>
        <p:sp>
          <p:nvSpPr>
            <p:cNvPr id="432" name="Google Shape;432;p32"/>
            <p:cNvSpPr/>
            <p:nvPr/>
          </p:nvSpPr>
          <p:spPr>
            <a:xfrm rot="10800000">
              <a:off x="6104423" y="2511"/>
              <a:ext cx="3039576" cy="1499025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3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32"/>
            <p:cNvSpPr/>
            <p:nvPr/>
          </p:nvSpPr>
          <p:spPr>
            <a:xfrm rot="10800000">
              <a:off x="7272619" y="886"/>
              <a:ext cx="1871380" cy="1144825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3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32"/>
            <p:cNvSpPr/>
            <p:nvPr/>
          </p:nvSpPr>
          <p:spPr>
            <a:xfrm rot="10800000">
              <a:off x="6104423" y="2661"/>
              <a:ext cx="3039201" cy="1498875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13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5" name="Google Shape;435;p32"/>
          <p:cNvGrpSpPr/>
          <p:nvPr/>
        </p:nvGrpSpPr>
        <p:grpSpPr>
          <a:xfrm rot="7814287" flipH="1">
            <a:off x="8419236" y="1163002"/>
            <a:ext cx="515533" cy="682468"/>
            <a:chOff x="2715952" y="153425"/>
            <a:chExt cx="540874" cy="638847"/>
          </a:xfrm>
        </p:grpSpPr>
        <p:sp>
          <p:nvSpPr>
            <p:cNvPr id="436" name="Google Shape;436;p32"/>
            <p:cNvSpPr/>
            <p:nvPr/>
          </p:nvSpPr>
          <p:spPr>
            <a:xfrm rot="3722031">
              <a:off x="2709146" y="313860"/>
              <a:ext cx="554487" cy="317977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57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32"/>
            <p:cNvSpPr/>
            <p:nvPr/>
          </p:nvSpPr>
          <p:spPr>
            <a:xfrm rot="3722140">
              <a:off x="2799017" y="365404"/>
              <a:ext cx="374733" cy="214896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57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8" name="Google Shape;438;p32"/>
          <p:cNvGrpSpPr/>
          <p:nvPr/>
        </p:nvGrpSpPr>
        <p:grpSpPr>
          <a:xfrm rot="10800000" flipH="1">
            <a:off x="231639" y="4659361"/>
            <a:ext cx="976091" cy="407993"/>
            <a:chOff x="1571206" y="3803958"/>
            <a:chExt cx="759840" cy="317652"/>
          </a:xfrm>
        </p:grpSpPr>
        <p:sp>
          <p:nvSpPr>
            <p:cNvPr id="439" name="Google Shape;439;p32"/>
            <p:cNvSpPr/>
            <p:nvPr/>
          </p:nvSpPr>
          <p:spPr>
            <a:xfrm rot="-10644934" flipH="1">
              <a:off x="1577234" y="3820673"/>
              <a:ext cx="747785" cy="284223"/>
            </a:xfrm>
            <a:custGeom>
              <a:avLst/>
              <a:gdLst/>
              <a:ahLst/>
              <a:cxnLst/>
              <a:rect l="l" t="t" r="r" b="b"/>
              <a:pathLst>
                <a:path w="10747" h="4561" extrusionOk="0">
                  <a:moveTo>
                    <a:pt x="3442" y="0"/>
                  </a:moveTo>
                  <a:cubicBezTo>
                    <a:pt x="1539" y="0"/>
                    <a:pt x="0" y="1249"/>
                    <a:pt x="0" y="2222"/>
                  </a:cubicBezTo>
                  <a:cubicBezTo>
                    <a:pt x="0" y="3519"/>
                    <a:pt x="2648" y="3020"/>
                    <a:pt x="5373" y="4194"/>
                  </a:cubicBezTo>
                  <a:cubicBezTo>
                    <a:pt x="5972" y="4451"/>
                    <a:pt x="6571" y="4560"/>
                    <a:pt x="7140" y="4560"/>
                  </a:cubicBezTo>
                  <a:cubicBezTo>
                    <a:pt x="9124" y="4560"/>
                    <a:pt x="10746" y="3236"/>
                    <a:pt x="10746" y="2222"/>
                  </a:cubicBezTo>
                  <a:cubicBezTo>
                    <a:pt x="10746" y="924"/>
                    <a:pt x="7960" y="1700"/>
                    <a:pt x="5373" y="449"/>
                  </a:cubicBezTo>
                  <a:cubicBezTo>
                    <a:pt x="4718" y="132"/>
                    <a:pt x="4060" y="0"/>
                    <a:pt x="3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85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32"/>
            <p:cNvSpPr/>
            <p:nvPr/>
          </p:nvSpPr>
          <p:spPr>
            <a:xfrm rot="-10644915" flipH="1">
              <a:off x="1723543" y="3876277"/>
              <a:ext cx="455169" cy="173004"/>
            </a:xfrm>
            <a:custGeom>
              <a:avLst/>
              <a:gdLst/>
              <a:ahLst/>
              <a:cxnLst/>
              <a:rect l="l" t="t" r="r" b="b"/>
              <a:pathLst>
                <a:path w="10747" h="4561" extrusionOk="0">
                  <a:moveTo>
                    <a:pt x="3442" y="0"/>
                  </a:moveTo>
                  <a:cubicBezTo>
                    <a:pt x="1539" y="0"/>
                    <a:pt x="0" y="1249"/>
                    <a:pt x="0" y="2222"/>
                  </a:cubicBezTo>
                  <a:cubicBezTo>
                    <a:pt x="0" y="3519"/>
                    <a:pt x="2648" y="3020"/>
                    <a:pt x="5373" y="4194"/>
                  </a:cubicBezTo>
                  <a:cubicBezTo>
                    <a:pt x="5972" y="4451"/>
                    <a:pt x="6571" y="4560"/>
                    <a:pt x="7140" y="4560"/>
                  </a:cubicBezTo>
                  <a:cubicBezTo>
                    <a:pt x="9124" y="4560"/>
                    <a:pt x="10746" y="3236"/>
                    <a:pt x="10746" y="2222"/>
                  </a:cubicBezTo>
                  <a:cubicBezTo>
                    <a:pt x="10746" y="924"/>
                    <a:pt x="7960" y="1700"/>
                    <a:pt x="5373" y="449"/>
                  </a:cubicBezTo>
                  <a:cubicBezTo>
                    <a:pt x="4718" y="132"/>
                    <a:pt x="4060" y="0"/>
                    <a:pt x="3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85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05484822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of text 2">
  <p:cSld name="Title and two columns of text 2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33"/>
          <p:cNvGrpSpPr/>
          <p:nvPr/>
        </p:nvGrpSpPr>
        <p:grpSpPr>
          <a:xfrm>
            <a:off x="5754583" y="6550"/>
            <a:ext cx="3389364" cy="2435555"/>
            <a:chOff x="7055675" y="6550"/>
            <a:chExt cx="2088333" cy="1500650"/>
          </a:xfrm>
        </p:grpSpPr>
        <p:sp>
          <p:nvSpPr>
            <p:cNvPr id="443" name="Google Shape;443;p33"/>
            <p:cNvSpPr/>
            <p:nvPr/>
          </p:nvSpPr>
          <p:spPr>
            <a:xfrm rot="10800000">
              <a:off x="7055675" y="8175"/>
              <a:ext cx="2088333" cy="1499025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33"/>
            <p:cNvSpPr/>
            <p:nvPr/>
          </p:nvSpPr>
          <p:spPr>
            <a:xfrm rot="10800000">
              <a:off x="7858281" y="6550"/>
              <a:ext cx="1285727" cy="1144825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33"/>
            <p:cNvSpPr/>
            <p:nvPr/>
          </p:nvSpPr>
          <p:spPr>
            <a:xfrm rot="10800000">
              <a:off x="7055675" y="8325"/>
              <a:ext cx="2088075" cy="1498875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6" name="Google Shape;446;p33"/>
          <p:cNvGrpSpPr/>
          <p:nvPr/>
        </p:nvGrpSpPr>
        <p:grpSpPr>
          <a:xfrm>
            <a:off x="0" y="7458"/>
            <a:ext cx="3389364" cy="2435555"/>
            <a:chOff x="0" y="7438"/>
            <a:chExt cx="2088333" cy="1500650"/>
          </a:xfrm>
        </p:grpSpPr>
        <p:sp>
          <p:nvSpPr>
            <p:cNvPr id="447" name="Google Shape;447;p33"/>
            <p:cNvSpPr/>
            <p:nvPr/>
          </p:nvSpPr>
          <p:spPr>
            <a:xfrm rot="10800000" flipH="1">
              <a:off x="0" y="9063"/>
              <a:ext cx="2088333" cy="1499025"/>
            </a:xfrm>
            <a:custGeom>
              <a:avLst/>
              <a:gdLst/>
              <a:ahLst/>
              <a:cxnLst/>
              <a:rect l="l" t="t" r="r" b="b"/>
              <a:pathLst>
                <a:path w="129509" h="59961" extrusionOk="0">
                  <a:moveTo>
                    <a:pt x="129492" y="59939"/>
                  </a:moveTo>
                  <a:lnTo>
                    <a:pt x="129492" y="59939"/>
                  </a:lnTo>
                  <a:cubicBezTo>
                    <a:pt x="129496" y="59944"/>
                    <a:pt x="129499" y="59949"/>
                    <a:pt x="129503" y="59955"/>
                  </a:cubicBezTo>
                  <a:lnTo>
                    <a:pt x="129508" y="59939"/>
                  </a:lnTo>
                  <a:close/>
                  <a:moveTo>
                    <a:pt x="1" y="1"/>
                  </a:moveTo>
                  <a:lnTo>
                    <a:pt x="1" y="20811"/>
                  </a:lnTo>
                  <a:lnTo>
                    <a:pt x="17" y="59960"/>
                  </a:lnTo>
                  <a:lnTo>
                    <a:pt x="106777" y="59939"/>
                  </a:lnTo>
                  <a:lnTo>
                    <a:pt x="129492" y="59939"/>
                  </a:lnTo>
                  <a:cubicBezTo>
                    <a:pt x="126992" y="56224"/>
                    <a:pt x="120923" y="47958"/>
                    <a:pt x="116689" y="46051"/>
                  </a:cubicBezTo>
                  <a:cubicBezTo>
                    <a:pt x="113482" y="44606"/>
                    <a:pt x="109745" y="44210"/>
                    <a:pt x="105816" y="44210"/>
                  </a:cubicBezTo>
                  <a:cubicBezTo>
                    <a:pt x="101071" y="44210"/>
                    <a:pt x="96046" y="44787"/>
                    <a:pt x="91340" y="44787"/>
                  </a:cubicBezTo>
                  <a:cubicBezTo>
                    <a:pt x="87167" y="44787"/>
                    <a:pt x="83245" y="44334"/>
                    <a:pt x="79988" y="42625"/>
                  </a:cubicBezTo>
                  <a:cubicBezTo>
                    <a:pt x="76827" y="40963"/>
                    <a:pt x="74933" y="38346"/>
                    <a:pt x="71572" y="36873"/>
                  </a:cubicBezTo>
                  <a:cubicBezTo>
                    <a:pt x="69420" y="35930"/>
                    <a:pt x="66908" y="35559"/>
                    <a:pt x="64331" y="35559"/>
                  </a:cubicBezTo>
                  <a:cubicBezTo>
                    <a:pt x="62043" y="35559"/>
                    <a:pt x="59704" y="35852"/>
                    <a:pt x="57522" y="36296"/>
                  </a:cubicBezTo>
                  <a:cubicBezTo>
                    <a:pt x="52876" y="37240"/>
                    <a:pt x="48511" y="38794"/>
                    <a:pt x="43763" y="39447"/>
                  </a:cubicBezTo>
                  <a:cubicBezTo>
                    <a:pt x="42494" y="39621"/>
                    <a:pt x="41170" y="39717"/>
                    <a:pt x="39850" y="39717"/>
                  </a:cubicBezTo>
                  <a:cubicBezTo>
                    <a:pt x="36229" y="39717"/>
                    <a:pt x="32640" y="38995"/>
                    <a:pt x="30307" y="37191"/>
                  </a:cubicBezTo>
                  <a:cubicBezTo>
                    <a:pt x="24755" y="32913"/>
                    <a:pt x="28688" y="24804"/>
                    <a:pt x="21653" y="21663"/>
                  </a:cubicBezTo>
                  <a:cubicBezTo>
                    <a:pt x="17601" y="19856"/>
                    <a:pt x="11498" y="20698"/>
                    <a:pt x="8169" y="18318"/>
                  </a:cubicBezTo>
                  <a:cubicBezTo>
                    <a:pt x="4722" y="15863"/>
                    <a:pt x="6653" y="11925"/>
                    <a:pt x="6540" y="8547"/>
                  </a:cubicBezTo>
                  <a:cubicBezTo>
                    <a:pt x="6432" y="5229"/>
                    <a:pt x="3885" y="20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33"/>
            <p:cNvSpPr/>
            <p:nvPr/>
          </p:nvSpPr>
          <p:spPr>
            <a:xfrm rot="10800000" flipH="1">
              <a:off x="0" y="7438"/>
              <a:ext cx="1285727" cy="1144825"/>
            </a:xfrm>
            <a:custGeom>
              <a:avLst/>
              <a:gdLst/>
              <a:ahLst/>
              <a:cxnLst/>
              <a:rect l="l" t="t" r="r" b="b"/>
              <a:pathLst>
                <a:path w="79735" h="45793" extrusionOk="0">
                  <a:moveTo>
                    <a:pt x="1" y="1"/>
                  </a:moveTo>
                  <a:lnTo>
                    <a:pt x="1" y="15890"/>
                  </a:lnTo>
                  <a:lnTo>
                    <a:pt x="6" y="45792"/>
                  </a:lnTo>
                  <a:lnTo>
                    <a:pt x="65739" y="45776"/>
                  </a:lnTo>
                  <a:lnTo>
                    <a:pt x="79721" y="45776"/>
                  </a:lnTo>
                  <a:cubicBezTo>
                    <a:pt x="78178" y="42935"/>
                    <a:pt x="74442" y="36628"/>
                    <a:pt x="71841" y="35174"/>
                  </a:cubicBezTo>
                  <a:cubicBezTo>
                    <a:pt x="69868" y="34069"/>
                    <a:pt x="67566" y="33767"/>
                    <a:pt x="65147" y="33767"/>
                  </a:cubicBezTo>
                  <a:cubicBezTo>
                    <a:pt x="62228" y="33767"/>
                    <a:pt x="59137" y="34207"/>
                    <a:pt x="56241" y="34207"/>
                  </a:cubicBezTo>
                  <a:cubicBezTo>
                    <a:pt x="53670" y="34207"/>
                    <a:pt x="51252" y="33860"/>
                    <a:pt x="49245" y="32552"/>
                  </a:cubicBezTo>
                  <a:cubicBezTo>
                    <a:pt x="47297" y="31284"/>
                    <a:pt x="46132" y="29287"/>
                    <a:pt x="44060" y="28160"/>
                  </a:cubicBezTo>
                  <a:cubicBezTo>
                    <a:pt x="42739" y="27441"/>
                    <a:pt x="41196" y="27158"/>
                    <a:pt x="39612" y="27158"/>
                  </a:cubicBezTo>
                  <a:cubicBezTo>
                    <a:pt x="38201" y="27158"/>
                    <a:pt x="36758" y="27382"/>
                    <a:pt x="35411" y="27723"/>
                  </a:cubicBezTo>
                  <a:cubicBezTo>
                    <a:pt x="32557" y="28440"/>
                    <a:pt x="29864" y="29627"/>
                    <a:pt x="26946" y="30129"/>
                  </a:cubicBezTo>
                  <a:cubicBezTo>
                    <a:pt x="26165" y="30262"/>
                    <a:pt x="25351" y="30334"/>
                    <a:pt x="24539" y="30334"/>
                  </a:cubicBezTo>
                  <a:cubicBezTo>
                    <a:pt x="22309" y="30334"/>
                    <a:pt x="20098" y="29784"/>
                    <a:pt x="18658" y="28408"/>
                  </a:cubicBezTo>
                  <a:cubicBezTo>
                    <a:pt x="15243" y="25133"/>
                    <a:pt x="17665" y="18944"/>
                    <a:pt x="13333" y="16543"/>
                  </a:cubicBezTo>
                  <a:cubicBezTo>
                    <a:pt x="10840" y="15162"/>
                    <a:pt x="7079" y="15809"/>
                    <a:pt x="5029" y="13991"/>
                  </a:cubicBezTo>
                  <a:cubicBezTo>
                    <a:pt x="2909" y="12114"/>
                    <a:pt x="4101" y="9103"/>
                    <a:pt x="4026" y="6524"/>
                  </a:cubicBezTo>
                  <a:cubicBezTo>
                    <a:pt x="3961" y="3993"/>
                    <a:pt x="2391" y="1544"/>
                    <a:pt x="1" y="1"/>
                  </a:cubicBezTo>
                  <a:close/>
                  <a:moveTo>
                    <a:pt x="79721" y="45776"/>
                  </a:moveTo>
                  <a:lnTo>
                    <a:pt x="79721" y="45776"/>
                  </a:lnTo>
                  <a:cubicBezTo>
                    <a:pt x="79724" y="45781"/>
                    <a:pt x="79727" y="45787"/>
                    <a:pt x="79730" y="45792"/>
                  </a:cubicBezTo>
                  <a:lnTo>
                    <a:pt x="79735" y="45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" name="Google Shape;449;p33"/>
            <p:cNvSpPr/>
            <p:nvPr/>
          </p:nvSpPr>
          <p:spPr>
            <a:xfrm rot="10800000" flipH="1">
              <a:off x="258" y="9213"/>
              <a:ext cx="2088075" cy="1498875"/>
            </a:xfrm>
            <a:custGeom>
              <a:avLst/>
              <a:gdLst/>
              <a:ahLst/>
              <a:cxnLst/>
              <a:rect l="l" t="t" r="r" b="b"/>
              <a:pathLst>
                <a:path w="129493" h="59955" extrusionOk="0">
                  <a:moveTo>
                    <a:pt x="1" y="1"/>
                  </a:moveTo>
                  <a:lnTo>
                    <a:pt x="1" y="59955"/>
                  </a:lnTo>
                  <a:lnTo>
                    <a:pt x="129492" y="59955"/>
                  </a:lnTo>
                  <a:cubicBezTo>
                    <a:pt x="126951" y="55056"/>
                    <a:pt x="124620" y="50097"/>
                    <a:pt x="119343" y="47470"/>
                  </a:cubicBezTo>
                  <a:cubicBezTo>
                    <a:pt x="116663" y="46132"/>
                    <a:pt x="113685" y="45641"/>
                    <a:pt x="110603" y="45641"/>
                  </a:cubicBezTo>
                  <a:cubicBezTo>
                    <a:pt x="106389" y="45641"/>
                    <a:pt x="101982" y="46558"/>
                    <a:pt x="97875" y="47481"/>
                  </a:cubicBezTo>
                  <a:cubicBezTo>
                    <a:pt x="93976" y="48360"/>
                    <a:pt x="89773" y="49182"/>
                    <a:pt x="85756" y="49182"/>
                  </a:cubicBezTo>
                  <a:cubicBezTo>
                    <a:pt x="82450" y="49182"/>
                    <a:pt x="79270" y="48626"/>
                    <a:pt x="76487" y="47087"/>
                  </a:cubicBezTo>
                  <a:cubicBezTo>
                    <a:pt x="74016" y="45722"/>
                    <a:pt x="72127" y="43698"/>
                    <a:pt x="69640" y="42350"/>
                  </a:cubicBezTo>
                  <a:cubicBezTo>
                    <a:pt x="67194" y="41025"/>
                    <a:pt x="64354" y="40467"/>
                    <a:pt x="61453" y="40467"/>
                  </a:cubicBezTo>
                  <a:cubicBezTo>
                    <a:pt x="58577" y="40467"/>
                    <a:pt x="55641" y="41015"/>
                    <a:pt x="52968" y="41907"/>
                  </a:cubicBezTo>
                  <a:cubicBezTo>
                    <a:pt x="47594" y="43698"/>
                    <a:pt x="42927" y="46698"/>
                    <a:pt x="37963" y="49207"/>
                  </a:cubicBezTo>
                  <a:cubicBezTo>
                    <a:pt x="33405" y="51516"/>
                    <a:pt x="28319" y="53452"/>
                    <a:pt x="23060" y="53452"/>
                  </a:cubicBezTo>
                  <a:cubicBezTo>
                    <a:pt x="22592" y="53452"/>
                    <a:pt x="22123" y="53437"/>
                    <a:pt x="21653" y="53405"/>
                  </a:cubicBezTo>
                  <a:cubicBezTo>
                    <a:pt x="15901" y="53016"/>
                    <a:pt x="10112" y="49466"/>
                    <a:pt x="9545" y="44583"/>
                  </a:cubicBezTo>
                  <a:cubicBezTo>
                    <a:pt x="9087" y="40639"/>
                    <a:pt x="11914" y="37051"/>
                    <a:pt x="13883" y="33452"/>
                  </a:cubicBezTo>
                  <a:cubicBezTo>
                    <a:pt x="15847" y="29854"/>
                    <a:pt x="16732" y="25025"/>
                    <a:pt x="13252" y="22386"/>
                  </a:cubicBezTo>
                  <a:cubicBezTo>
                    <a:pt x="10970" y="20660"/>
                    <a:pt x="7376" y="20390"/>
                    <a:pt x="5536" y="18318"/>
                  </a:cubicBezTo>
                  <a:cubicBezTo>
                    <a:pt x="1911" y="14223"/>
                    <a:pt x="8553" y="8121"/>
                    <a:pt x="6038" y="3465"/>
                  </a:cubicBezTo>
                  <a:cubicBezTo>
                    <a:pt x="4970" y="1495"/>
                    <a:pt x="2580" y="4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68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50" name="Google Shape;450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33"/>
          <p:cNvSpPr txBox="1">
            <a:spLocks noGrp="1"/>
          </p:cNvSpPr>
          <p:nvPr>
            <p:ph type="title" idx="2"/>
          </p:nvPr>
        </p:nvSpPr>
        <p:spPr>
          <a:xfrm>
            <a:off x="1582825" y="3477325"/>
            <a:ext cx="24513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452" name="Google Shape;452;p33"/>
          <p:cNvSpPr txBox="1">
            <a:spLocks noGrp="1"/>
          </p:cNvSpPr>
          <p:nvPr>
            <p:ph type="subTitle" idx="1"/>
          </p:nvPr>
        </p:nvSpPr>
        <p:spPr>
          <a:xfrm>
            <a:off x="1582825" y="3818778"/>
            <a:ext cx="2451300" cy="5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453" name="Google Shape;453;p33"/>
          <p:cNvSpPr txBox="1">
            <a:spLocks noGrp="1"/>
          </p:cNvSpPr>
          <p:nvPr>
            <p:ph type="title" idx="3"/>
          </p:nvPr>
        </p:nvSpPr>
        <p:spPr>
          <a:xfrm>
            <a:off x="5109812" y="3477325"/>
            <a:ext cx="2451300" cy="4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454" name="Google Shape;454;p33"/>
          <p:cNvSpPr txBox="1">
            <a:spLocks noGrp="1"/>
          </p:cNvSpPr>
          <p:nvPr>
            <p:ph type="subTitle" idx="4"/>
          </p:nvPr>
        </p:nvSpPr>
        <p:spPr>
          <a:xfrm>
            <a:off x="5109802" y="3818778"/>
            <a:ext cx="2451300" cy="5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grpSp>
        <p:nvGrpSpPr>
          <p:cNvPr id="455" name="Google Shape;455;p33"/>
          <p:cNvGrpSpPr/>
          <p:nvPr/>
        </p:nvGrpSpPr>
        <p:grpSpPr>
          <a:xfrm rot="10800000" flipH="1">
            <a:off x="7976377" y="4603986"/>
            <a:ext cx="976091" cy="407993"/>
            <a:chOff x="1571206" y="3803958"/>
            <a:chExt cx="759840" cy="317652"/>
          </a:xfrm>
        </p:grpSpPr>
        <p:sp>
          <p:nvSpPr>
            <p:cNvPr id="456" name="Google Shape;456;p33"/>
            <p:cNvSpPr/>
            <p:nvPr/>
          </p:nvSpPr>
          <p:spPr>
            <a:xfrm rot="-10644934" flipH="1">
              <a:off x="1577234" y="3820673"/>
              <a:ext cx="747785" cy="284223"/>
            </a:xfrm>
            <a:custGeom>
              <a:avLst/>
              <a:gdLst/>
              <a:ahLst/>
              <a:cxnLst/>
              <a:rect l="l" t="t" r="r" b="b"/>
              <a:pathLst>
                <a:path w="10747" h="4561" extrusionOk="0">
                  <a:moveTo>
                    <a:pt x="3442" y="0"/>
                  </a:moveTo>
                  <a:cubicBezTo>
                    <a:pt x="1539" y="0"/>
                    <a:pt x="0" y="1249"/>
                    <a:pt x="0" y="2222"/>
                  </a:cubicBezTo>
                  <a:cubicBezTo>
                    <a:pt x="0" y="3519"/>
                    <a:pt x="2648" y="3020"/>
                    <a:pt x="5373" y="4194"/>
                  </a:cubicBezTo>
                  <a:cubicBezTo>
                    <a:pt x="5972" y="4451"/>
                    <a:pt x="6571" y="4560"/>
                    <a:pt x="7140" y="4560"/>
                  </a:cubicBezTo>
                  <a:cubicBezTo>
                    <a:pt x="9124" y="4560"/>
                    <a:pt x="10746" y="3236"/>
                    <a:pt x="10746" y="2222"/>
                  </a:cubicBezTo>
                  <a:cubicBezTo>
                    <a:pt x="10746" y="924"/>
                    <a:pt x="7960" y="1700"/>
                    <a:pt x="5373" y="449"/>
                  </a:cubicBezTo>
                  <a:cubicBezTo>
                    <a:pt x="4718" y="132"/>
                    <a:pt x="4060" y="0"/>
                    <a:pt x="3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85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" name="Google Shape;457;p33"/>
            <p:cNvSpPr/>
            <p:nvPr/>
          </p:nvSpPr>
          <p:spPr>
            <a:xfrm rot="-10644915" flipH="1">
              <a:off x="1723543" y="3876277"/>
              <a:ext cx="455169" cy="173004"/>
            </a:xfrm>
            <a:custGeom>
              <a:avLst/>
              <a:gdLst/>
              <a:ahLst/>
              <a:cxnLst/>
              <a:rect l="l" t="t" r="r" b="b"/>
              <a:pathLst>
                <a:path w="10747" h="4561" extrusionOk="0">
                  <a:moveTo>
                    <a:pt x="3442" y="0"/>
                  </a:moveTo>
                  <a:cubicBezTo>
                    <a:pt x="1539" y="0"/>
                    <a:pt x="0" y="1249"/>
                    <a:pt x="0" y="2222"/>
                  </a:cubicBezTo>
                  <a:cubicBezTo>
                    <a:pt x="0" y="3519"/>
                    <a:pt x="2648" y="3020"/>
                    <a:pt x="5373" y="4194"/>
                  </a:cubicBezTo>
                  <a:cubicBezTo>
                    <a:pt x="5972" y="4451"/>
                    <a:pt x="6571" y="4560"/>
                    <a:pt x="7140" y="4560"/>
                  </a:cubicBezTo>
                  <a:cubicBezTo>
                    <a:pt x="9124" y="4560"/>
                    <a:pt x="10746" y="3236"/>
                    <a:pt x="10746" y="2222"/>
                  </a:cubicBezTo>
                  <a:cubicBezTo>
                    <a:pt x="10746" y="924"/>
                    <a:pt x="7960" y="1700"/>
                    <a:pt x="5373" y="449"/>
                  </a:cubicBezTo>
                  <a:cubicBezTo>
                    <a:pt x="4718" y="132"/>
                    <a:pt x="4060" y="0"/>
                    <a:pt x="3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85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8" name="Google Shape;458;p33"/>
          <p:cNvGrpSpPr/>
          <p:nvPr/>
        </p:nvGrpSpPr>
        <p:grpSpPr>
          <a:xfrm rot="571646" flipH="1">
            <a:off x="62068" y="4231687"/>
            <a:ext cx="680668" cy="803900"/>
            <a:chOff x="2715952" y="153425"/>
            <a:chExt cx="540874" cy="638847"/>
          </a:xfrm>
        </p:grpSpPr>
        <p:sp>
          <p:nvSpPr>
            <p:cNvPr id="459" name="Google Shape;459;p33"/>
            <p:cNvSpPr/>
            <p:nvPr/>
          </p:nvSpPr>
          <p:spPr>
            <a:xfrm rot="3722031">
              <a:off x="2709146" y="313860"/>
              <a:ext cx="554487" cy="317977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69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33"/>
            <p:cNvSpPr/>
            <p:nvPr/>
          </p:nvSpPr>
          <p:spPr>
            <a:xfrm rot="3722140">
              <a:off x="2799017" y="365404"/>
              <a:ext cx="374733" cy="214896"/>
            </a:xfrm>
            <a:custGeom>
              <a:avLst/>
              <a:gdLst/>
              <a:ahLst/>
              <a:cxnLst/>
              <a:rect l="l" t="t" r="r" b="b"/>
              <a:pathLst>
                <a:path w="8858" h="5080" extrusionOk="0">
                  <a:moveTo>
                    <a:pt x="6747" y="1"/>
                  </a:moveTo>
                  <a:cubicBezTo>
                    <a:pt x="6076" y="1"/>
                    <a:pt x="5280" y="240"/>
                    <a:pt x="4414" y="758"/>
                  </a:cubicBezTo>
                  <a:cubicBezTo>
                    <a:pt x="2326" y="2009"/>
                    <a:pt x="0" y="835"/>
                    <a:pt x="0" y="2339"/>
                  </a:cubicBezTo>
                  <a:cubicBezTo>
                    <a:pt x="0" y="3852"/>
                    <a:pt x="1973" y="5080"/>
                    <a:pt x="4414" y="5080"/>
                  </a:cubicBezTo>
                  <a:cubicBezTo>
                    <a:pt x="6855" y="5080"/>
                    <a:pt x="8797" y="3852"/>
                    <a:pt x="8827" y="2339"/>
                  </a:cubicBezTo>
                  <a:cubicBezTo>
                    <a:pt x="8857" y="877"/>
                    <a:pt x="8033" y="1"/>
                    <a:pt x="6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698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2066137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4"/>
          <p:cNvSpPr txBox="1">
            <a:spLocks noGrp="1"/>
          </p:cNvSpPr>
          <p:nvPr>
            <p:ph type="title"/>
          </p:nvPr>
        </p:nvSpPr>
        <p:spPr>
          <a:xfrm>
            <a:off x="2242025" y="2297858"/>
            <a:ext cx="4659900" cy="7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3" name="Google Shape;463;p34"/>
          <p:cNvSpPr txBox="1">
            <a:spLocks noGrp="1"/>
          </p:cNvSpPr>
          <p:nvPr>
            <p:ph type="subTitle" idx="1"/>
          </p:nvPr>
        </p:nvSpPr>
        <p:spPr>
          <a:xfrm>
            <a:off x="2242050" y="3151871"/>
            <a:ext cx="4659900" cy="8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464" name="Google Shape;464;p34"/>
          <p:cNvSpPr txBox="1">
            <a:spLocks noGrp="1"/>
          </p:cNvSpPr>
          <p:nvPr>
            <p:ph type="title" idx="2" hasCustomPrompt="1"/>
          </p:nvPr>
        </p:nvSpPr>
        <p:spPr>
          <a:xfrm>
            <a:off x="3851625" y="1070550"/>
            <a:ext cx="1361100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465" name="Google Shape;465;p34"/>
          <p:cNvGrpSpPr/>
          <p:nvPr/>
        </p:nvGrpSpPr>
        <p:grpSpPr>
          <a:xfrm>
            <a:off x="4857925" y="2624600"/>
            <a:ext cx="4286249" cy="2518920"/>
            <a:chOff x="4857925" y="2624600"/>
            <a:chExt cx="4286249" cy="2518920"/>
          </a:xfrm>
        </p:grpSpPr>
        <p:sp>
          <p:nvSpPr>
            <p:cNvPr id="466" name="Google Shape;466;p34"/>
            <p:cNvSpPr/>
            <p:nvPr/>
          </p:nvSpPr>
          <p:spPr>
            <a:xfrm rot="-5400000" flipH="1">
              <a:off x="5741589" y="1740935"/>
              <a:ext cx="2518920" cy="4286249"/>
            </a:xfrm>
            <a:custGeom>
              <a:avLst/>
              <a:gdLst/>
              <a:ahLst/>
              <a:cxnLst/>
              <a:rect l="l" t="t" r="r" b="b"/>
              <a:pathLst>
                <a:path w="59960" h="72883" extrusionOk="0">
                  <a:moveTo>
                    <a:pt x="59938" y="1"/>
                  </a:moveTo>
                  <a:lnTo>
                    <a:pt x="59938" y="9"/>
                  </a:lnTo>
                  <a:lnTo>
                    <a:pt x="59938" y="9"/>
                  </a:lnTo>
                  <a:cubicBezTo>
                    <a:pt x="59946" y="6"/>
                    <a:pt x="59953" y="3"/>
                    <a:pt x="59960" y="1"/>
                  </a:cubicBezTo>
                  <a:close/>
                  <a:moveTo>
                    <a:pt x="59938" y="9"/>
                  </a:moveTo>
                  <a:cubicBezTo>
                    <a:pt x="56216" y="1417"/>
                    <a:pt x="47962" y="4834"/>
                    <a:pt x="46056" y="7209"/>
                  </a:cubicBezTo>
                  <a:cubicBezTo>
                    <a:pt x="41319" y="13128"/>
                    <a:pt x="47863" y="22251"/>
                    <a:pt x="42624" y="27863"/>
                  </a:cubicBezTo>
                  <a:cubicBezTo>
                    <a:pt x="40963" y="29643"/>
                    <a:pt x="38351" y="30711"/>
                    <a:pt x="36873" y="32605"/>
                  </a:cubicBezTo>
                  <a:cubicBezTo>
                    <a:pt x="35092" y="34888"/>
                    <a:pt x="35351" y="37898"/>
                    <a:pt x="36301" y="40510"/>
                  </a:cubicBezTo>
                  <a:cubicBezTo>
                    <a:pt x="37245" y="43121"/>
                    <a:pt x="38794" y="45581"/>
                    <a:pt x="39452" y="48252"/>
                  </a:cubicBezTo>
                  <a:cubicBezTo>
                    <a:pt x="40105" y="50923"/>
                    <a:pt x="39651" y="54031"/>
                    <a:pt x="37196" y="55822"/>
                  </a:cubicBezTo>
                  <a:cubicBezTo>
                    <a:pt x="32912" y="58946"/>
                    <a:pt x="24803" y="56734"/>
                    <a:pt x="21663" y="60694"/>
                  </a:cubicBezTo>
                  <a:cubicBezTo>
                    <a:pt x="19855" y="62971"/>
                    <a:pt x="20702" y="66408"/>
                    <a:pt x="18318" y="68280"/>
                  </a:cubicBezTo>
                  <a:cubicBezTo>
                    <a:pt x="17144" y="69206"/>
                    <a:pt x="15632" y="69440"/>
                    <a:pt x="14004" y="69440"/>
                  </a:cubicBezTo>
                  <a:cubicBezTo>
                    <a:pt x="12335" y="69440"/>
                    <a:pt x="10545" y="69194"/>
                    <a:pt x="8873" y="69194"/>
                  </a:cubicBezTo>
                  <a:cubicBezTo>
                    <a:pt x="8764" y="69194"/>
                    <a:pt x="8655" y="69195"/>
                    <a:pt x="8546" y="69197"/>
                  </a:cubicBezTo>
                  <a:cubicBezTo>
                    <a:pt x="5228" y="69262"/>
                    <a:pt x="2023" y="70692"/>
                    <a:pt x="0" y="72882"/>
                  </a:cubicBezTo>
                  <a:lnTo>
                    <a:pt x="20816" y="72882"/>
                  </a:lnTo>
                  <a:lnTo>
                    <a:pt x="59960" y="72871"/>
                  </a:lnTo>
                  <a:lnTo>
                    <a:pt x="59938" y="12788"/>
                  </a:lnTo>
                  <a:lnTo>
                    <a:pt x="59938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72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34"/>
            <p:cNvSpPr/>
            <p:nvPr/>
          </p:nvSpPr>
          <p:spPr>
            <a:xfrm rot="-5400000" flipH="1">
              <a:off x="6447447" y="2443453"/>
              <a:ext cx="2009884" cy="3367637"/>
            </a:xfrm>
            <a:custGeom>
              <a:avLst/>
              <a:gdLst/>
              <a:ahLst/>
              <a:cxnLst/>
              <a:rect l="l" t="t" r="r" b="b"/>
              <a:pathLst>
                <a:path w="47843" h="57263" extrusionOk="0">
                  <a:moveTo>
                    <a:pt x="47826" y="0"/>
                  </a:moveTo>
                  <a:lnTo>
                    <a:pt x="47826" y="5"/>
                  </a:lnTo>
                  <a:lnTo>
                    <a:pt x="47826" y="5"/>
                  </a:lnTo>
                  <a:cubicBezTo>
                    <a:pt x="47830" y="3"/>
                    <a:pt x="47833" y="2"/>
                    <a:pt x="47837" y="0"/>
                  </a:cubicBezTo>
                  <a:close/>
                  <a:moveTo>
                    <a:pt x="47826" y="5"/>
                  </a:moveTo>
                  <a:lnTo>
                    <a:pt x="47826" y="5"/>
                  </a:lnTo>
                  <a:cubicBezTo>
                    <a:pt x="44864" y="1113"/>
                    <a:pt x="38263" y="3796"/>
                    <a:pt x="36744" y="5666"/>
                  </a:cubicBezTo>
                  <a:cubicBezTo>
                    <a:pt x="32961" y="10317"/>
                    <a:pt x="38190" y="17487"/>
                    <a:pt x="34008" y="21895"/>
                  </a:cubicBezTo>
                  <a:cubicBezTo>
                    <a:pt x="32681" y="23293"/>
                    <a:pt x="30598" y="24134"/>
                    <a:pt x="29422" y="25618"/>
                  </a:cubicBezTo>
                  <a:cubicBezTo>
                    <a:pt x="27998" y="27415"/>
                    <a:pt x="28208" y="29778"/>
                    <a:pt x="28958" y="31828"/>
                  </a:cubicBezTo>
                  <a:cubicBezTo>
                    <a:pt x="29713" y="33884"/>
                    <a:pt x="30954" y="35810"/>
                    <a:pt x="31478" y="37909"/>
                  </a:cubicBezTo>
                  <a:cubicBezTo>
                    <a:pt x="31996" y="40013"/>
                    <a:pt x="31640" y="42452"/>
                    <a:pt x="29676" y="43860"/>
                  </a:cubicBezTo>
                  <a:cubicBezTo>
                    <a:pt x="26260" y="46315"/>
                    <a:pt x="19791" y="44578"/>
                    <a:pt x="17282" y="47685"/>
                  </a:cubicBezTo>
                  <a:cubicBezTo>
                    <a:pt x="15842" y="49477"/>
                    <a:pt x="16516" y="52174"/>
                    <a:pt x="14617" y="53647"/>
                  </a:cubicBezTo>
                  <a:cubicBezTo>
                    <a:pt x="13676" y="54376"/>
                    <a:pt x="12466" y="54560"/>
                    <a:pt x="11163" y="54560"/>
                  </a:cubicBezTo>
                  <a:cubicBezTo>
                    <a:pt x="9832" y="54560"/>
                    <a:pt x="8405" y="54368"/>
                    <a:pt x="7072" y="54368"/>
                  </a:cubicBezTo>
                  <a:cubicBezTo>
                    <a:pt x="6986" y="54368"/>
                    <a:pt x="6900" y="54369"/>
                    <a:pt x="6815" y="54370"/>
                  </a:cubicBezTo>
                  <a:cubicBezTo>
                    <a:pt x="4171" y="54419"/>
                    <a:pt x="1614" y="55547"/>
                    <a:pt x="0" y="57262"/>
                  </a:cubicBezTo>
                  <a:lnTo>
                    <a:pt x="16602" y="57262"/>
                  </a:lnTo>
                  <a:lnTo>
                    <a:pt x="47842" y="57257"/>
                  </a:lnTo>
                  <a:lnTo>
                    <a:pt x="47826" y="10052"/>
                  </a:lnTo>
                  <a:lnTo>
                    <a:pt x="47826" y="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72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34"/>
            <p:cNvSpPr/>
            <p:nvPr/>
          </p:nvSpPr>
          <p:spPr>
            <a:xfrm rot="-5400000" flipH="1">
              <a:off x="5741266" y="1741258"/>
              <a:ext cx="2518920" cy="4285602"/>
            </a:xfrm>
            <a:custGeom>
              <a:avLst/>
              <a:gdLst/>
              <a:ahLst/>
              <a:cxnLst/>
              <a:rect l="l" t="t" r="r" b="b"/>
              <a:pathLst>
                <a:path w="59960" h="72872" extrusionOk="0">
                  <a:moveTo>
                    <a:pt x="59960" y="1"/>
                  </a:moveTo>
                  <a:cubicBezTo>
                    <a:pt x="55056" y="1430"/>
                    <a:pt x="50102" y="2741"/>
                    <a:pt x="47469" y="5709"/>
                  </a:cubicBezTo>
                  <a:cubicBezTo>
                    <a:pt x="44302" y="9281"/>
                    <a:pt x="45883" y="13791"/>
                    <a:pt x="47480" y="17789"/>
                  </a:cubicBezTo>
                  <a:cubicBezTo>
                    <a:pt x="49083" y="21793"/>
                    <a:pt x="50496" y="26357"/>
                    <a:pt x="47086" y="29832"/>
                  </a:cubicBezTo>
                  <a:cubicBezTo>
                    <a:pt x="45721" y="31219"/>
                    <a:pt x="43693" y="32282"/>
                    <a:pt x="42349" y="33684"/>
                  </a:cubicBezTo>
                  <a:cubicBezTo>
                    <a:pt x="39711" y="36420"/>
                    <a:pt x="40115" y="40040"/>
                    <a:pt x="41907" y="43062"/>
                  </a:cubicBezTo>
                  <a:cubicBezTo>
                    <a:pt x="43698" y="46088"/>
                    <a:pt x="46698" y="48716"/>
                    <a:pt x="49207" y="51505"/>
                  </a:cubicBezTo>
                  <a:cubicBezTo>
                    <a:pt x="51721" y="54300"/>
                    <a:pt x="53798" y="57446"/>
                    <a:pt x="53404" y="60683"/>
                  </a:cubicBezTo>
                  <a:cubicBezTo>
                    <a:pt x="53011" y="63920"/>
                    <a:pt x="49466" y="67179"/>
                    <a:pt x="44583" y="67498"/>
                  </a:cubicBezTo>
                  <a:cubicBezTo>
                    <a:pt x="44293" y="67517"/>
                    <a:pt x="44005" y="67526"/>
                    <a:pt x="43719" y="67526"/>
                  </a:cubicBezTo>
                  <a:cubicBezTo>
                    <a:pt x="40106" y="67526"/>
                    <a:pt x="36776" y="66084"/>
                    <a:pt x="33447" y="65059"/>
                  </a:cubicBezTo>
                  <a:cubicBezTo>
                    <a:pt x="31612" y="64493"/>
                    <a:pt x="29451" y="64087"/>
                    <a:pt x="27425" y="64087"/>
                  </a:cubicBezTo>
                  <a:cubicBezTo>
                    <a:pt x="25489" y="64087"/>
                    <a:pt x="23675" y="64458"/>
                    <a:pt x="22386" y="65415"/>
                  </a:cubicBezTo>
                  <a:cubicBezTo>
                    <a:pt x="20659" y="66694"/>
                    <a:pt x="20395" y="68717"/>
                    <a:pt x="18318" y="69753"/>
                  </a:cubicBezTo>
                  <a:cubicBezTo>
                    <a:pt x="17402" y="70210"/>
                    <a:pt x="16385" y="70377"/>
                    <a:pt x="15306" y="70377"/>
                  </a:cubicBezTo>
                  <a:cubicBezTo>
                    <a:pt x="12371" y="70377"/>
                    <a:pt x="8976" y="69142"/>
                    <a:pt x="5905" y="69142"/>
                  </a:cubicBezTo>
                  <a:cubicBezTo>
                    <a:pt x="5061" y="69142"/>
                    <a:pt x="4242" y="69235"/>
                    <a:pt x="3464" y="69472"/>
                  </a:cubicBezTo>
                  <a:cubicBezTo>
                    <a:pt x="1495" y="70071"/>
                    <a:pt x="448" y="71420"/>
                    <a:pt x="0" y="72871"/>
                  </a:cubicBezTo>
                  <a:lnTo>
                    <a:pt x="59960" y="72871"/>
                  </a:lnTo>
                  <a:lnTo>
                    <a:pt x="599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172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69" name="Google Shape;469;p34"/>
          <p:cNvGrpSpPr/>
          <p:nvPr/>
        </p:nvGrpSpPr>
        <p:grpSpPr>
          <a:xfrm>
            <a:off x="1" y="2841450"/>
            <a:ext cx="4286249" cy="2302014"/>
            <a:chOff x="1" y="2841450"/>
            <a:chExt cx="4286249" cy="2302014"/>
          </a:xfrm>
        </p:grpSpPr>
        <p:sp>
          <p:nvSpPr>
            <p:cNvPr id="470" name="Google Shape;470;p34"/>
            <p:cNvSpPr/>
            <p:nvPr/>
          </p:nvSpPr>
          <p:spPr>
            <a:xfrm rot="5400000">
              <a:off x="992119" y="1849333"/>
              <a:ext cx="2302014" cy="4286249"/>
            </a:xfrm>
            <a:custGeom>
              <a:avLst/>
              <a:gdLst/>
              <a:ahLst/>
              <a:cxnLst/>
              <a:rect l="l" t="t" r="r" b="b"/>
              <a:pathLst>
                <a:path w="59960" h="72883" extrusionOk="0">
                  <a:moveTo>
                    <a:pt x="59938" y="1"/>
                  </a:moveTo>
                  <a:lnTo>
                    <a:pt x="59938" y="9"/>
                  </a:lnTo>
                  <a:lnTo>
                    <a:pt x="59938" y="9"/>
                  </a:lnTo>
                  <a:cubicBezTo>
                    <a:pt x="59946" y="6"/>
                    <a:pt x="59953" y="3"/>
                    <a:pt x="59960" y="1"/>
                  </a:cubicBezTo>
                  <a:close/>
                  <a:moveTo>
                    <a:pt x="59938" y="9"/>
                  </a:moveTo>
                  <a:cubicBezTo>
                    <a:pt x="56216" y="1417"/>
                    <a:pt x="47962" y="4834"/>
                    <a:pt x="46056" y="7209"/>
                  </a:cubicBezTo>
                  <a:cubicBezTo>
                    <a:pt x="41319" y="13128"/>
                    <a:pt x="47863" y="22251"/>
                    <a:pt x="42624" y="27863"/>
                  </a:cubicBezTo>
                  <a:cubicBezTo>
                    <a:pt x="40963" y="29643"/>
                    <a:pt x="38351" y="30711"/>
                    <a:pt x="36873" y="32605"/>
                  </a:cubicBezTo>
                  <a:cubicBezTo>
                    <a:pt x="35092" y="34888"/>
                    <a:pt x="35351" y="37898"/>
                    <a:pt x="36301" y="40510"/>
                  </a:cubicBezTo>
                  <a:cubicBezTo>
                    <a:pt x="37245" y="43121"/>
                    <a:pt x="38794" y="45581"/>
                    <a:pt x="39452" y="48252"/>
                  </a:cubicBezTo>
                  <a:cubicBezTo>
                    <a:pt x="40105" y="50923"/>
                    <a:pt x="39651" y="54031"/>
                    <a:pt x="37196" y="55822"/>
                  </a:cubicBezTo>
                  <a:cubicBezTo>
                    <a:pt x="32912" y="58946"/>
                    <a:pt x="24803" y="56734"/>
                    <a:pt x="21663" y="60694"/>
                  </a:cubicBezTo>
                  <a:cubicBezTo>
                    <a:pt x="19855" y="62971"/>
                    <a:pt x="20702" y="66408"/>
                    <a:pt x="18318" y="68280"/>
                  </a:cubicBezTo>
                  <a:cubicBezTo>
                    <a:pt x="17144" y="69206"/>
                    <a:pt x="15632" y="69440"/>
                    <a:pt x="14004" y="69440"/>
                  </a:cubicBezTo>
                  <a:cubicBezTo>
                    <a:pt x="12335" y="69440"/>
                    <a:pt x="10545" y="69194"/>
                    <a:pt x="8873" y="69194"/>
                  </a:cubicBezTo>
                  <a:cubicBezTo>
                    <a:pt x="8764" y="69194"/>
                    <a:pt x="8655" y="69195"/>
                    <a:pt x="8546" y="69197"/>
                  </a:cubicBezTo>
                  <a:cubicBezTo>
                    <a:pt x="5228" y="69262"/>
                    <a:pt x="2023" y="70692"/>
                    <a:pt x="0" y="72882"/>
                  </a:cubicBezTo>
                  <a:lnTo>
                    <a:pt x="20816" y="72882"/>
                  </a:lnTo>
                  <a:lnTo>
                    <a:pt x="59960" y="72871"/>
                  </a:lnTo>
                  <a:lnTo>
                    <a:pt x="59938" y="12788"/>
                  </a:lnTo>
                  <a:lnTo>
                    <a:pt x="59938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72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34"/>
            <p:cNvSpPr/>
            <p:nvPr/>
          </p:nvSpPr>
          <p:spPr>
            <a:xfrm rot="5400000">
              <a:off x="773388" y="2530922"/>
              <a:ext cx="1836812" cy="3367637"/>
            </a:xfrm>
            <a:custGeom>
              <a:avLst/>
              <a:gdLst/>
              <a:ahLst/>
              <a:cxnLst/>
              <a:rect l="l" t="t" r="r" b="b"/>
              <a:pathLst>
                <a:path w="47843" h="57263" extrusionOk="0">
                  <a:moveTo>
                    <a:pt x="47826" y="0"/>
                  </a:moveTo>
                  <a:lnTo>
                    <a:pt x="47826" y="5"/>
                  </a:lnTo>
                  <a:lnTo>
                    <a:pt x="47826" y="5"/>
                  </a:lnTo>
                  <a:cubicBezTo>
                    <a:pt x="47830" y="3"/>
                    <a:pt x="47833" y="2"/>
                    <a:pt x="47837" y="0"/>
                  </a:cubicBezTo>
                  <a:close/>
                  <a:moveTo>
                    <a:pt x="47826" y="5"/>
                  </a:moveTo>
                  <a:lnTo>
                    <a:pt x="47826" y="5"/>
                  </a:lnTo>
                  <a:cubicBezTo>
                    <a:pt x="44864" y="1113"/>
                    <a:pt x="38263" y="3796"/>
                    <a:pt x="36744" y="5666"/>
                  </a:cubicBezTo>
                  <a:cubicBezTo>
                    <a:pt x="32961" y="10317"/>
                    <a:pt x="38190" y="17487"/>
                    <a:pt x="34008" y="21895"/>
                  </a:cubicBezTo>
                  <a:cubicBezTo>
                    <a:pt x="32681" y="23293"/>
                    <a:pt x="30598" y="24134"/>
                    <a:pt x="29422" y="25618"/>
                  </a:cubicBezTo>
                  <a:cubicBezTo>
                    <a:pt x="27998" y="27415"/>
                    <a:pt x="28208" y="29778"/>
                    <a:pt x="28958" y="31828"/>
                  </a:cubicBezTo>
                  <a:cubicBezTo>
                    <a:pt x="29713" y="33884"/>
                    <a:pt x="30954" y="35810"/>
                    <a:pt x="31478" y="37909"/>
                  </a:cubicBezTo>
                  <a:cubicBezTo>
                    <a:pt x="31996" y="40013"/>
                    <a:pt x="31640" y="42452"/>
                    <a:pt x="29676" y="43860"/>
                  </a:cubicBezTo>
                  <a:cubicBezTo>
                    <a:pt x="26260" y="46315"/>
                    <a:pt x="19791" y="44578"/>
                    <a:pt x="17282" y="47685"/>
                  </a:cubicBezTo>
                  <a:cubicBezTo>
                    <a:pt x="15842" y="49477"/>
                    <a:pt x="16516" y="52174"/>
                    <a:pt x="14617" y="53647"/>
                  </a:cubicBezTo>
                  <a:cubicBezTo>
                    <a:pt x="13676" y="54376"/>
                    <a:pt x="12466" y="54560"/>
                    <a:pt x="11163" y="54560"/>
                  </a:cubicBezTo>
                  <a:cubicBezTo>
                    <a:pt x="9832" y="54560"/>
                    <a:pt x="8405" y="54368"/>
                    <a:pt x="7072" y="54368"/>
                  </a:cubicBezTo>
                  <a:cubicBezTo>
                    <a:pt x="6986" y="54368"/>
                    <a:pt x="6900" y="54369"/>
                    <a:pt x="6815" y="54370"/>
                  </a:cubicBezTo>
                  <a:cubicBezTo>
                    <a:pt x="4171" y="54419"/>
                    <a:pt x="1614" y="55547"/>
                    <a:pt x="0" y="57262"/>
                  </a:cubicBezTo>
                  <a:lnTo>
                    <a:pt x="16602" y="57262"/>
                  </a:lnTo>
                  <a:lnTo>
                    <a:pt x="47842" y="57257"/>
                  </a:lnTo>
                  <a:lnTo>
                    <a:pt x="47826" y="10052"/>
                  </a:lnTo>
                  <a:lnTo>
                    <a:pt x="47826" y="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72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34"/>
            <p:cNvSpPr/>
            <p:nvPr/>
          </p:nvSpPr>
          <p:spPr>
            <a:xfrm rot="5400000">
              <a:off x="992442" y="1849656"/>
              <a:ext cx="2302014" cy="4285602"/>
            </a:xfrm>
            <a:custGeom>
              <a:avLst/>
              <a:gdLst/>
              <a:ahLst/>
              <a:cxnLst/>
              <a:rect l="l" t="t" r="r" b="b"/>
              <a:pathLst>
                <a:path w="59960" h="72872" extrusionOk="0">
                  <a:moveTo>
                    <a:pt x="59960" y="1"/>
                  </a:moveTo>
                  <a:cubicBezTo>
                    <a:pt x="55056" y="1430"/>
                    <a:pt x="50102" y="2741"/>
                    <a:pt x="47469" y="5709"/>
                  </a:cubicBezTo>
                  <a:cubicBezTo>
                    <a:pt x="44302" y="9281"/>
                    <a:pt x="45883" y="13791"/>
                    <a:pt x="47480" y="17789"/>
                  </a:cubicBezTo>
                  <a:cubicBezTo>
                    <a:pt x="49083" y="21793"/>
                    <a:pt x="50496" y="26357"/>
                    <a:pt x="47086" y="29832"/>
                  </a:cubicBezTo>
                  <a:cubicBezTo>
                    <a:pt x="45721" y="31219"/>
                    <a:pt x="43693" y="32282"/>
                    <a:pt x="42349" y="33684"/>
                  </a:cubicBezTo>
                  <a:cubicBezTo>
                    <a:pt x="39711" y="36420"/>
                    <a:pt x="40115" y="40040"/>
                    <a:pt x="41907" y="43062"/>
                  </a:cubicBezTo>
                  <a:cubicBezTo>
                    <a:pt x="43698" y="46088"/>
                    <a:pt x="46698" y="48716"/>
                    <a:pt x="49207" y="51505"/>
                  </a:cubicBezTo>
                  <a:cubicBezTo>
                    <a:pt x="51721" y="54300"/>
                    <a:pt x="53798" y="57446"/>
                    <a:pt x="53404" y="60683"/>
                  </a:cubicBezTo>
                  <a:cubicBezTo>
                    <a:pt x="53011" y="63920"/>
                    <a:pt x="49466" y="67179"/>
                    <a:pt x="44583" y="67498"/>
                  </a:cubicBezTo>
                  <a:cubicBezTo>
                    <a:pt x="44293" y="67517"/>
                    <a:pt x="44005" y="67526"/>
                    <a:pt x="43719" y="67526"/>
                  </a:cubicBezTo>
                  <a:cubicBezTo>
                    <a:pt x="40106" y="67526"/>
                    <a:pt x="36776" y="66084"/>
                    <a:pt x="33447" y="65059"/>
                  </a:cubicBezTo>
                  <a:cubicBezTo>
                    <a:pt x="31612" y="64493"/>
                    <a:pt x="29451" y="64087"/>
                    <a:pt x="27425" y="64087"/>
                  </a:cubicBezTo>
                  <a:cubicBezTo>
                    <a:pt x="25489" y="64087"/>
                    <a:pt x="23675" y="64458"/>
                    <a:pt x="22386" y="65415"/>
                  </a:cubicBezTo>
                  <a:cubicBezTo>
                    <a:pt x="20659" y="66694"/>
                    <a:pt x="20395" y="68717"/>
                    <a:pt x="18318" y="69753"/>
                  </a:cubicBezTo>
                  <a:cubicBezTo>
                    <a:pt x="17402" y="70210"/>
                    <a:pt x="16385" y="70377"/>
                    <a:pt x="15306" y="70377"/>
                  </a:cubicBezTo>
                  <a:cubicBezTo>
                    <a:pt x="12371" y="70377"/>
                    <a:pt x="8976" y="69142"/>
                    <a:pt x="5905" y="69142"/>
                  </a:cubicBezTo>
                  <a:cubicBezTo>
                    <a:pt x="5061" y="69142"/>
                    <a:pt x="4242" y="69235"/>
                    <a:pt x="3464" y="69472"/>
                  </a:cubicBezTo>
                  <a:cubicBezTo>
                    <a:pt x="1495" y="70071"/>
                    <a:pt x="448" y="71420"/>
                    <a:pt x="0" y="72871"/>
                  </a:cubicBezTo>
                  <a:lnTo>
                    <a:pt x="59960" y="72871"/>
                  </a:lnTo>
                  <a:lnTo>
                    <a:pt x="599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172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04936130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35"/>
          <p:cNvGrpSpPr/>
          <p:nvPr/>
        </p:nvGrpSpPr>
        <p:grpSpPr>
          <a:xfrm>
            <a:off x="5305981" y="2799064"/>
            <a:ext cx="3838019" cy="2344436"/>
            <a:chOff x="5305981" y="2799064"/>
            <a:chExt cx="3838019" cy="2344436"/>
          </a:xfrm>
        </p:grpSpPr>
        <p:sp>
          <p:nvSpPr>
            <p:cNvPr id="475" name="Google Shape;475;p35"/>
            <p:cNvSpPr/>
            <p:nvPr/>
          </p:nvSpPr>
          <p:spPr>
            <a:xfrm rot="-5400000" flipH="1">
              <a:off x="6052773" y="2052273"/>
              <a:ext cx="2344436" cy="3838019"/>
            </a:xfrm>
            <a:custGeom>
              <a:avLst/>
              <a:gdLst/>
              <a:ahLst/>
              <a:cxnLst/>
              <a:rect l="l" t="t" r="r" b="b"/>
              <a:pathLst>
                <a:path w="59960" h="72883" extrusionOk="0">
                  <a:moveTo>
                    <a:pt x="59938" y="1"/>
                  </a:moveTo>
                  <a:lnTo>
                    <a:pt x="59938" y="9"/>
                  </a:lnTo>
                  <a:lnTo>
                    <a:pt x="59938" y="9"/>
                  </a:lnTo>
                  <a:cubicBezTo>
                    <a:pt x="59946" y="6"/>
                    <a:pt x="59953" y="3"/>
                    <a:pt x="59960" y="1"/>
                  </a:cubicBezTo>
                  <a:close/>
                  <a:moveTo>
                    <a:pt x="59938" y="9"/>
                  </a:moveTo>
                  <a:cubicBezTo>
                    <a:pt x="56216" y="1417"/>
                    <a:pt x="47962" y="4834"/>
                    <a:pt x="46056" y="7209"/>
                  </a:cubicBezTo>
                  <a:cubicBezTo>
                    <a:pt x="41319" y="13128"/>
                    <a:pt x="47863" y="22251"/>
                    <a:pt x="42624" y="27863"/>
                  </a:cubicBezTo>
                  <a:cubicBezTo>
                    <a:pt x="40963" y="29643"/>
                    <a:pt x="38351" y="30711"/>
                    <a:pt x="36873" y="32605"/>
                  </a:cubicBezTo>
                  <a:cubicBezTo>
                    <a:pt x="35092" y="34888"/>
                    <a:pt x="35351" y="37898"/>
                    <a:pt x="36301" y="40510"/>
                  </a:cubicBezTo>
                  <a:cubicBezTo>
                    <a:pt x="37245" y="43121"/>
                    <a:pt x="38794" y="45581"/>
                    <a:pt x="39452" y="48252"/>
                  </a:cubicBezTo>
                  <a:cubicBezTo>
                    <a:pt x="40105" y="50923"/>
                    <a:pt x="39651" y="54031"/>
                    <a:pt x="37196" y="55822"/>
                  </a:cubicBezTo>
                  <a:cubicBezTo>
                    <a:pt x="32912" y="58946"/>
                    <a:pt x="24803" y="56734"/>
                    <a:pt x="21663" y="60694"/>
                  </a:cubicBezTo>
                  <a:cubicBezTo>
                    <a:pt x="19855" y="62971"/>
                    <a:pt x="20702" y="66408"/>
                    <a:pt x="18318" y="68280"/>
                  </a:cubicBezTo>
                  <a:cubicBezTo>
                    <a:pt x="17144" y="69206"/>
                    <a:pt x="15632" y="69440"/>
                    <a:pt x="14004" y="69440"/>
                  </a:cubicBezTo>
                  <a:cubicBezTo>
                    <a:pt x="12335" y="69440"/>
                    <a:pt x="10545" y="69194"/>
                    <a:pt x="8873" y="69194"/>
                  </a:cubicBezTo>
                  <a:cubicBezTo>
                    <a:pt x="8764" y="69194"/>
                    <a:pt x="8655" y="69195"/>
                    <a:pt x="8546" y="69197"/>
                  </a:cubicBezTo>
                  <a:cubicBezTo>
                    <a:pt x="5228" y="69262"/>
                    <a:pt x="2023" y="70692"/>
                    <a:pt x="0" y="72882"/>
                  </a:cubicBezTo>
                  <a:lnTo>
                    <a:pt x="20816" y="72882"/>
                  </a:lnTo>
                  <a:lnTo>
                    <a:pt x="59960" y="72871"/>
                  </a:lnTo>
                  <a:lnTo>
                    <a:pt x="59938" y="12788"/>
                  </a:lnTo>
                  <a:lnTo>
                    <a:pt x="59938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89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35"/>
            <p:cNvSpPr/>
            <p:nvPr/>
          </p:nvSpPr>
          <p:spPr>
            <a:xfrm rot="-5400000" flipH="1">
              <a:off x="6693839" y="2689921"/>
              <a:ext cx="1870661" cy="3015470"/>
            </a:xfrm>
            <a:custGeom>
              <a:avLst/>
              <a:gdLst/>
              <a:ahLst/>
              <a:cxnLst/>
              <a:rect l="l" t="t" r="r" b="b"/>
              <a:pathLst>
                <a:path w="47843" h="57263" extrusionOk="0">
                  <a:moveTo>
                    <a:pt x="47826" y="0"/>
                  </a:moveTo>
                  <a:lnTo>
                    <a:pt x="47826" y="5"/>
                  </a:lnTo>
                  <a:lnTo>
                    <a:pt x="47826" y="5"/>
                  </a:lnTo>
                  <a:cubicBezTo>
                    <a:pt x="47830" y="3"/>
                    <a:pt x="47833" y="2"/>
                    <a:pt x="47837" y="0"/>
                  </a:cubicBezTo>
                  <a:close/>
                  <a:moveTo>
                    <a:pt x="47826" y="5"/>
                  </a:moveTo>
                  <a:lnTo>
                    <a:pt x="47826" y="5"/>
                  </a:lnTo>
                  <a:cubicBezTo>
                    <a:pt x="44864" y="1113"/>
                    <a:pt x="38263" y="3796"/>
                    <a:pt x="36744" y="5666"/>
                  </a:cubicBezTo>
                  <a:cubicBezTo>
                    <a:pt x="32961" y="10317"/>
                    <a:pt x="38190" y="17487"/>
                    <a:pt x="34008" y="21895"/>
                  </a:cubicBezTo>
                  <a:cubicBezTo>
                    <a:pt x="32681" y="23293"/>
                    <a:pt x="30598" y="24134"/>
                    <a:pt x="29422" y="25618"/>
                  </a:cubicBezTo>
                  <a:cubicBezTo>
                    <a:pt x="27998" y="27415"/>
                    <a:pt x="28208" y="29778"/>
                    <a:pt x="28958" y="31828"/>
                  </a:cubicBezTo>
                  <a:cubicBezTo>
                    <a:pt x="29713" y="33884"/>
                    <a:pt x="30954" y="35810"/>
                    <a:pt x="31478" y="37909"/>
                  </a:cubicBezTo>
                  <a:cubicBezTo>
                    <a:pt x="31996" y="40013"/>
                    <a:pt x="31640" y="42452"/>
                    <a:pt x="29676" y="43860"/>
                  </a:cubicBezTo>
                  <a:cubicBezTo>
                    <a:pt x="26260" y="46315"/>
                    <a:pt x="19791" y="44578"/>
                    <a:pt x="17282" y="47685"/>
                  </a:cubicBezTo>
                  <a:cubicBezTo>
                    <a:pt x="15842" y="49477"/>
                    <a:pt x="16516" y="52174"/>
                    <a:pt x="14617" y="53647"/>
                  </a:cubicBezTo>
                  <a:cubicBezTo>
                    <a:pt x="13676" y="54376"/>
                    <a:pt x="12466" y="54560"/>
                    <a:pt x="11163" y="54560"/>
                  </a:cubicBezTo>
                  <a:cubicBezTo>
                    <a:pt x="9832" y="54560"/>
                    <a:pt x="8405" y="54368"/>
                    <a:pt x="7072" y="54368"/>
                  </a:cubicBezTo>
                  <a:cubicBezTo>
                    <a:pt x="6986" y="54368"/>
                    <a:pt x="6900" y="54369"/>
                    <a:pt x="6815" y="54370"/>
                  </a:cubicBezTo>
                  <a:cubicBezTo>
                    <a:pt x="4171" y="54419"/>
                    <a:pt x="1614" y="55547"/>
                    <a:pt x="0" y="57262"/>
                  </a:cubicBezTo>
                  <a:lnTo>
                    <a:pt x="16602" y="57262"/>
                  </a:lnTo>
                  <a:lnTo>
                    <a:pt x="47842" y="57257"/>
                  </a:lnTo>
                  <a:lnTo>
                    <a:pt x="47826" y="10052"/>
                  </a:lnTo>
                  <a:lnTo>
                    <a:pt x="47826" y="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189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35"/>
            <p:cNvSpPr/>
            <p:nvPr/>
          </p:nvSpPr>
          <p:spPr>
            <a:xfrm rot="-5400000" flipH="1">
              <a:off x="6052483" y="2052562"/>
              <a:ext cx="2344436" cy="3837440"/>
            </a:xfrm>
            <a:custGeom>
              <a:avLst/>
              <a:gdLst/>
              <a:ahLst/>
              <a:cxnLst/>
              <a:rect l="l" t="t" r="r" b="b"/>
              <a:pathLst>
                <a:path w="59960" h="72872" extrusionOk="0">
                  <a:moveTo>
                    <a:pt x="59960" y="1"/>
                  </a:moveTo>
                  <a:cubicBezTo>
                    <a:pt x="55056" y="1430"/>
                    <a:pt x="50102" y="2741"/>
                    <a:pt x="47469" y="5709"/>
                  </a:cubicBezTo>
                  <a:cubicBezTo>
                    <a:pt x="44302" y="9281"/>
                    <a:pt x="45883" y="13791"/>
                    <a:pt x="47480" y="17789"/>
                  </a:cubicBezTo>
                  <a:cubicBezTo>
                    <a:pt x="49083" y="21793"/>
                    <a:pt x="50496" y="26357"/>
                    <a:pt x="47086" y="29832"/>
                  </a:cubicBezTo>
                  <a:cubicBezTo>
                    <a:pt x="45721" y="31219"/>
                    <a:pt x="43693" y="32282"/>
                    <a:pt x="42349" y="33684"/>
                  </a:cubicBezTo>
                  <a:cubicBezTo>
                    <a:pt x="39711" y="36420"/>
                    <a:pt x="40115" y="40040"/>
                    <a:pt x="41907" y="43062"/>
                  </a:cubicBezTo>
                  <a:cubicBezTo>
                    <a:pt x="43698" y="46088"/>
                    <a:pt x="46698" y="48716"/>
                    <a:pt x="49207" y="51505"/>
                  </a:cubicBezTo>
                  <a:cubicBezTo>
                    <a:pt x="51721" y="54300"/>
                    <a:pt x="53798" y="57446"/>
                    <a:pt x="53404" y="60683"/>
                  </a:cubicBezTo>
                  <a:cubicBezTo>
                    <a:pt x="53011" y="63920"/>
                    <a:pt x="49466" y="67179"/>
                    <a:pt x="44583" y="67498"/>
                  </a:cubicBezTo>
                  <a:cubicBezTo>
                    <a:pt x="44293" y="67517"/>
                    <a:pt x="44005" y="67526"/>
                    <a:pt x="43719" y="67526"/>
                  </a:cubicBezTo>
                  <a:cubicBezTo>
                    <a:pt x="40106" y="67526"/>
                    <a:pt x="36776" y="66084"/>
                    <a:pt x="33447" y="65059"/>
                  </a:cubicBezTo>
                  <a:cubicBezTo>
                    <a:pt x="31612" y="64493"/>
                    <a:pt x="29451" y="64087"/>
                    <a:pt x="27425" y="64087"/>
                  </a:cubicBezTo>
                  <a:cubicBezTo>
                    <a:pt x="25489" y="64087"/>
                    <a:pt x="23675" y="64458"/>
                    <a:pt x="22386" y="65415"/>
                  </a:cubicBezTo>
                  <a:cubicBezTo>
                    <a:pt x="20659" y="66694"/>
                    <a:pt x="20395" y="68717"/>
                    <a:pt x="18318" y="69753"/>
                  </a:cubicBezTo>
                  <a:cubicBezTo>
                    <a:pt x="17402" y="70210"/>
                    <a:pt x="16385" y="70377"/>
                    <a:pt x="15306" y="70377"/>
                  </a:cubicBezTo>
                  <a:cubicBezTo>
                    <a:pt x="12371" y="70377"/>
                    <a:pt x="8976" y="69142"/>
                    <a:pt x="5905" y="69142"/>
                  </a:cubicBezTo>
                  <a:cubicBezTo>
                    <a:pt x="5061" y="69142"/>
                    <a:pt x="4242" y="69235"/>
                    <a:pt x="3464" y="69472"/>
                  </a:cubicBezTo>
                  <a:cubicBezTo>
                    <a:pt x="1495" y="70071"/>
                    <a:pt x="448" y="71420"/>
                    <a:pt x="0" y="72871"/>
                  </a:cubicBezTo>
                  <a:lnTo>
                    <a:pt x="59960" y="72871"/>
                  </a:lnTo>
                  <a:lnTo>
                    <a:pt x="599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189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78" name="Google Shape;478;p35"/>
          <p:cNvGrpSpPr/>
          <p:nvPr/>
        </p:nvGrpSpPr>
        <p:grpSpPr>
          <a:xfrm>
            <a:off x="-48" y="-2"/>
            <a:ext cx="6483125" cy="4231527"/>
            <a:chOff x="-48" y="-2"/>
            <a:chExt cx="6483125" cy="4231527"/>
          </a:xfrm>
        </p:grpSpPr>
        <p:sp>
          <p:nvSpPr>
            <p:cNvPr id="479" name="Google Shape;479;p35"/>
            <p:cNvSpPr/>
            <p:nvPr/>
          </p:nvSpPr>
          <p:spPr>
            <a:xfrm rot="5400000" flipH="1">
              <a:off x="1125751" y="-1125801"/>
              <a:ext cx="4231527" cy="6483125"/>
            </a:xfrm>
            <a:custGeom>
              <a:avLst/>
              <a:gdLst/>
              <a:ahLst/>
              <a:cxnLst/>
              <a:rect l="l" t="t" r="r" b="b"/>
              <a:pathLst>
                <a:path w="59960" h="72883" extrusionOk="0">
                  <a:moveTo>
                    <a:pt x="59938" y="1"/>
                  </a:moveTo>
                  <a:lnTo>
                    <a:pt x="59938" y="9"/>
                  </a:lnTo>
                  <a:lnTo>
                    <a:pt x="59938" y="9"/>
                  </a:lnTo>
                  <a:cubicBezTo>
                    <a:pt x="59946" y="6"/>
                    <a:pt x="59953" y="3"/>
                    <a:pt x="59960" y="1"/>
                  </a:cubicBezTo>
                  <a:close/>
                  <a:moveTo>
                    <a:pt x="59938" y="9"/>
                  </a:moveTo>
                  <a:cubicBezTo>
                    <a:pt x="56216" y="1417"/>
                    <a:pt x="47962" y="4834"/>
                    <a:pt x="46056" y="7209"/>
                  </a:cubicBezTo>
                  <a:cubicBezTo>
                    <a:pt x="41319" y="13128"/>
                    <a:pt x="47863" y="22251"/>
                    <a:pt x="42624" y="27863"/>
                  </a:cubicBezTo>
                  <a:cubicBezTo>
                    <a:pt x="40963" y="29643"/>
                    <a:pt x="38351" y="30711"/>
                    <a:pt x="36873" y="32605"/>
                  </a:cubicBezTo>
                  <a:cubicBezTo>
                    <a:pt x="35092" y="34888"/>
                    <a:pt x="35351" y="37898"/>
                    <a:pt x="36301" y="40510"/>
                  </a:cubicBezTo>
                  <a:cubicBezTo>
                    <a:pt x="37245" y="43121"/>
                    <a:pt x="38794" y="45581"/>
                    <a:pt x="39452" y="48252"/>
                  </a:cubicBezTo>
                  <a:cubicBezTo>
                    <a:pt x="40105" y="50923"/>
                    <a:pt x="39651" y="54031"/>
                    <a:pt x="37196" y="55822"/>
                  </a:cubicBezTo>
                  <a:cubicBezTo>
                    <a:pt x="32912" y="58946"/>
                    <a:pt x="24803" y="56734"/>
                    <a:pt x="21663" y="60694"/>
                  </a:cubicBezTo>
                  <a:cubicBezTo>
                    <a:pt x="19855" y="62971"/>
                    <a:pt x="20702" y="66408"/>
                    <a:pt x="18318" y="68280"/>
                  </a:cubicBezTo>
                  <a:cubicBezTo>
                    <a:pt x="17144" y="69206"/>
                    <a:pt x="15632" y="69440"/>
                    <a:pt x="14004" y="69440"/>
                  </a:cubicBezTo>
                  <a:cubicBezTo>
                    <a:pt x="12335" y="69440"/>
                    <a:pt x="10545" y="69194"/>
                    <a:pt x="8873" y="69194"/>
                  </a:cubicBezTo>
                  <a:cubicBezTo>
                    <a:pt x="8764" y="69194"/>
                    <a:pt x="8655" y="69195"/>
                    <a:pt x="8546" y="69197"/>
                  </a:cubicBezTo>
                  <a:cubicBezTo>
                    <a:pt x="5228" y="69262"/>
                    <a:pt x="2023" y="70692"/>
                    <a:pt x="0" y="72882"/>
                  </a:cubicBezTo>
                  <a:lnTo>
                    <a:pt x="20816" y="72882"/>
                  </a:lnTo>
                  <a:lnTo>
                    <a:pt x="59960" y="72871"/>
                  </a:lnTo>
                  <a:lnTo>
                    <a:pt x="59938" y="12788"/>
                  </a:lnTo>
                  <a:lnTo>
                    <a:pt x="59938" y="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480;p35"/>
            <p:cNvSpPr/>
            <p:nvPr/>
          </p:nvSpPr>
          <p:spPr>
            <a:xfrm rot="5400000" flipH="1">
              <a:off x="870600" y="-839661"/>
              <a:ext cx="3376400" cy="5093687"/>
            </a:xfrm>
            <a:custGeom>
              <a:avLst/>
              <a:gdLst/>
              <a:ahLst/>
              <a:cxnLst/>
              <a:rect l="l" t="t" r="r" b="b"/>
              <a:pathLst>
                <a:path w="47843" h="57263" extrusionOk="0">
                  <a:moveTo>
                    <a:pt x="47826" y="0"/>
                  </a:moveTo>
                  <a:lnTo>
                    <a:pt x="47826" y="5"/>
                  </a:lnTo>
                  <a:lnTo>
                    <a:pt x="47826" y="5"/>
                  </a:lnTo>
                  <a:cubicBezTo>
                    <a:pt x="47830" y="3"/>
                    <a:pt x="47833" y="2"/>
                    <a:pt x="47837" y="0"/>
                  </a:cubicBezTo>
                  <a:close/>
                  <a:moveTo>
                    <a:pt x="47826" y="5"/>
                  </a:moveTo>
                  <a:lnTo>
                    <a:pt x="47826" y="5"/>
                  </a:lnTo>
                  <a:cubicBezTo>
                    <a:pt x="44864" y="1113"/>
                    <a:pt x="38263" y="3796"/>
                    <a:pt x="36744" y="5666"/>
                  </a:cubicBezTo>
                  <a:cubicBezTo>
                    <a:pt x="32961" y="10317"/>
                    <a:pt x="38190" y="17487"/>
                    <a:pt x="34008" y="21895"/>
                  </a:cubicBezTo>
                  <a:cubicBezTo>
                    <a:pt x="32681" y="23293"/>
                    <a:pt x="30598" y="24134"/>
                    <a:pt x="29422" y="25618"/>
                  </a:cubicBezTo>
                  <a:cubicBezTo>
                    <a:pt x="27998" y="27415"/>
                    <a:pt x="28208" y="29778"/>
                    <a:pt x="28958" y="31828"/>
                  </a:cubicBezTo>
                  <a:cubicBezTo>
                    <a:pt x="29713" y="33884"/>
                    <a:pt x="30954" y="35810"/>
                    <a:pt x="31478" y="37909"/>
                  </a:cubicBezTo>
                  <a:cubicBezTo>
                    <a:pt x="31996" y="40013"/>
                    <a:pt x="31640" y="42452"/>
                    <a:pt x="29676" y="43860"/>
                  </a:cubicBezTo>
                  <a:cubicBezTo>
                    <a:pt x="26260" y="46315"/>
                    <a:pt x="19791" y="44578"/>
                    <a:pt x="17282" y="47685"/>
                  </a:cubicBezTo>
                  <a:cubicBezTo>
                    <a:pt x="15842" y="49477"/>
                    <a:pt x="16516" y="52174"/>
                    <a:pt x="14617" y="53647"/>
                  </a:cubicBezTo>
                  <a:cubicBezTo>
                    <a:pt x="13676" y="54376"/>
                    <a:pt x="12466" y="54560"/>
                    <a:pt x="11163" y="54560"/>
                  </a:cubicBezTo>
                  <a:cubicBezTo>
                    <a:pt x="9832" y="54560"/>
                    <a:pt x="8405" y="54368"/>
                    <a:pt x="7072" y="54368"/>
                  </a:cubicBezTo>
                  <a:cubicBezTo>
                    <a:pt x="6986" y="54368"/>
                    <a:pt x="6900" y="54369"/>
                    <a:pt x="6815" y="54370"/>
                  </a:cubicBezTo>
                  <a:cubicBezTo>
                    <a:pt x="4171" y="54419"/>
                    <a:pt x="1614" y="55547"/>
                    <a:pt x="0" y="57262"/>
                  </a:cubicBezTo>
                  <a:lnTo>
                    <a:pt x="16602" y="57262"/>
                  </a:lnTo>
                  <a:lnTo>
                    <a:pt x="47842" y="57257"/>
                  </a:lnTo>
                  <a:lnTo>
                    <a:pt x="47826" y="10052"/>
                  </a:lnTo>
                  <a:lnTo>
                    <a:pt x="47826" y="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481;p35"/>
            <p:cNvSpPr/>
            <p:nvPr/>
          </p:nvSpPr>
          <p:spPr>
            <a:xfrm rot="5400000" flipH="1">
              <a:off x="1126240" y="-1125312"/>
              <a:ext cx="4231527" cy="6482147"/>
            </a:xfrm>
            <a:custGeom>
              <a:avLst/>
              <a:gdLst/>
              <a:ahLst/>
              <a:cxnLst/>
              <a:rect l="l" t="t" r="r" b="b"/>
              <a:pathLst>
                <a:path w="59960" h="72872" extrusionOk="0">
                  <a:moveTo>
                    <a:pt x="59960" y="1"/>
                  </a:moveTo>
                  <a:cubicBezTo>
                    <a:pt x="55056" y="1430"/>
                    <a:pt x="50102" y="2741"/>
                    <a:pt x="47469" y="5709"/>
                  </a:cubicBezTo>
                  <a:cubicBezTo>
                    <a:pt x="44302" y="9281"/>
                    <a:pt x="45883" y="13791"/>
                    <a:pt x="47480" y="17789"/>
                  </a:cubicBezTo>
                  <a:cubicBezTo>
                    <a:pt x="49083" y="21793"/>
                    <a:pt x="50496" y="26357"/>
                    <a:pt x="47086" y="29832"/>
                  </a:cubicBezTo>
                  <a:cubicBezTo>
                    <a:pt x="45721" y="31219"/>
                    <a:pt x="43693" y="32282"/>
                    <a:pt x="42349" y="33684"/>
                  </a:cubicBezTo>
                  <a:cubicBezTo>
                    <a:pt x="39711" y="36420"/>
                    <a:pt x="40115" y="40040"/>
                    <a:pt x="41907" y="43062"/>
                  </a:cubicBezTo>
                  <a:cubicBezTo>
                    <a:pt x="43698" y="46088"/>
                    <a:pt x="46698" y="48716"/>
                    <a:pt x="49207" y="51505"/>
                  </a:cubicBezTo>
                  <a:cubicBezTo>
                    <a:pt x="51721" y="54300"/>
                    <a:pt x="53798" y="57446"/>
                    <a:pt x="53404" y="60683"/>
                  </a:cubicBezTo>
                  <a:cubicBezTo>
                    <a:pt x="53011" y="63920"/>
                    <a:pt x="49466" y="67179"/>
                    <a:pt x="44583" y="67498"/>
                  </a:cubicBezTo>
                  <a:cubicBezTo>
                    <a:pt x="44293" y="67517"/>
                    <a:pt x="44005" y="67526"/>
                    <a:pt x="43719" y="67526"/>
                  </a:cubicBezTo>
                  <a:cubicBezTo>
                    <a:pt x="40106" y="67526"/>
                    <a:pt x="36776" y="66084"/>
                    <a:pt x="33447" y="65059"/>
                  </a:cubicBezTo>
                  <a:cubicBezTo>
                    <a:pt x="31612" y="64493"/>
                    <a:pt x="29451" y="64087"/>
                    <a:pt x="27425" y="64087"/>
                  </a:cubicBezTo>
                  <a:cubicBezTo>
                    <a:pt x="25489" y="64087"/>
                    <a:pt x="23675" y="64458"/>
                    <a:pt x="22386" y="65415"/>
                  </a:cubicBezTo>
                  <a:cubicBezTo>
                    <a:pt x="20659" y="66694"/>
                    <a:pt x="20395" y="68717"/>
                    <a:pt x="18318" y="69753"/>
                  </a:cubicBezTo>
                  <a:cubicBezTo>
                    <a:pt x="17402" y="70210"/>
                    <a:pt x="16385" y="70377"/>
                    <a:pt x="15306" y="70377"/>
                  </a:cubicBezTo>
                  <a:cubicBezTo>
                    <a:pt x="12371" y="70377"/>
                    <a:pt x="8976" y="69142"/>
                    <a:pt x="5905" y="69142"/>
                  </a:cubicBezTo>
                  <a:cubicBezTo>
                    <a:pt x="5061" y="69142"/>
                    <a:pt x="4242" y="69235"/>
                    <a:pt x="3464" y="69472"/>
                  </a:cubicBezTo>
                  <a:cubicBezTo>
                    <a:pt x="1495" y="70071"/>
                    <a:pt x="448" y="71420"/>
                    <a:pt x="0" y="72871"/>
                  </a:cubicBezTo>
                  <a:lnTo>
                    <a:pt x="59960" y="72871"/>
                  </a:lnTo>
                  <a:lnTo>
                    <a:pt x="599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42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82" name="Google Shape;482;p35"/>
          <p:cNvSpPr txBox="1">
            <a:spLocks noGrp="1"/>
          </p:cNvSpPr>
          <p:nvPr>
            <p:ph type="title"/>
          </p:nvPr>
        </p:nvSpPr>
        <p:spPr>
          <a:xfrm>
            <a:off x="1558175" y="2081694"/>
            <a:ext cx="4659900" cy="7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3" name="Google Shape;483;p35"/>
          <p:cNvSpPr txBox="1">
            <a:spLocks noGrp="1"/>
          </p:cNvSpPr>
          <p:nvPr>
            <p:ph type="subTitle" idx="1"/>
          </p:nvPr>
        </p:nvSpPr>
        <p:spPr>
          <a:xfrm>
            <a:off x="1558200" y="2934294"/>
            <a:ext cx="4659900" cy="8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484" name="Google Shape;484;p35"/>
          <p:cNvSpPr txBox="1">
            <a:spLocks noGrp="1"/>
          </p:cNvSpPr>
          <p:nvPr>
            <p:ph type="title" idx="2" hasCustomPrompt="1"/>
          </p:nvPr>
        </p:nvSpPr>
        <p:spPr>
          <a:xfrm>
            <a:off x="6218100" y="2082594"/>
            <a:ext cx="1106400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2325513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645B-EF24-48DF-AA4A-F9A156188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B655DB-319B-459A-AD4D-805E45F2A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C6142-5BC6-4EF1-834A-8145A1F69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7A78C-0199-42D1-8E9C-F507008D2A09}" type="datetimeFigureOut">
              <a:rPr lang="en-US" smtClean="0"/>
              <a:t>28-Jul-20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F2D8A-03D0-4240-A795-30487E2A6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2D6F6-96FB-4AD2-AD73-6D3FC7D2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5CFEB-E58F-41CD-8052-C9EF014B83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12433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27DB5-FFA4-47BD-9288-0B61C414B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43BA5-3B37-41B9-B802-E8BA5788B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BA684-A4A3-4C71-8200-4C3010F2E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7A78C-0199-42D1-8E9C-F507008D2A09}" type="datetimeFigureOut">
              <a:rPr lang="en-US" smtClean="0"/>
              <a:t>28-Jul-20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77714-1214-4AC6-9EAD-8B3E1148E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95C2A-FD24-4653-8110-DB63A104D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5CFEB-E58F-41CD-8052-C9EF014B83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9484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5AFC2-0626-4F88-90EF-434529EAE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C86F7-8FE1-4818-A575-64E4E44FD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A231B-C44C-4406-A752-714203CC7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7A78C-0199-42D1-8E9C-F507008D2A09}" type="datetimeFigureOut">
              <a:rPr lang="en-US" smtClean="0"/>
              <a:t>28-Jul-20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07457-5E5B-4981-AD62-0BCF41321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3E3CA-B3B3-4DE2-AEA1-5C6F8A69C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5CFEB-E58F-41CD-8052-C9EF014B83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675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2_1_1_1_2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1255500" y="310800"/>
            <a:ext cx="6633000" cy="4521900"/>
          </a:xfrm>
          <a:prstGeom prst="rect">
            <a:avLst/>
          </a:prstGeom>
          <a:solidFill>
            <a:srgbClr val="477861">
              <a:alpha val="8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1"/>
          </p:nvPr>
        </p:nvSpPr>
        <p:spPr>
          <a:xfrm>
            <a:off x="2512050" y="1803325"/>
            <a:ext cx="4119900" cy="1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3286050" y="3610900"/>
            <a:ext cx="25719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CREDITS: </a:t>
            </a:r>
            <a:endParaRPr sz="8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This presentation template was created by </a:t>
            </a:r>
            <a:r>
              <a:rPr lang="en" sz="800" b="1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, including icons by </a:t>
            </a:r>
            <a:r>
              <a:rPr lang="en" sz="800" b="1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Flaticon</a:t>
            </a: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, and infographics &amp; images by </a:t>
            </a:r>
            <a:r>
              <a:rPr lang="en" sz="800" b="1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Freepik</a:t>
            </a: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8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Please keep this slide for attribution.</a:t>
            </a:r>
            <a:endParaRPr sz="8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CD330-79C5-4B20-99E1-04555F619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65A4E-074B-4A45-ABF0-0237EE6BE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77524-C53C-4EA4-91F6-9AFDB51B7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49DFE-F478-41BF-993F-DBA5E1445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7A78C-0199-42D1-8E9C-F507008D2A09}" type="datetimeFigureOut">
              <a:rPr lang="en-US" smtClean="0"/>
              <a:t>28-Jul-20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E6028B-AADB-4CAE-B2A4-25BA738DA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D66179-E08B-4C71-AF86-2F88C2CAD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5CFEB-E58F-41CD-8052-C9EF014B83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2547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FB457-597C-4D4A-BD46-EFC351512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701EF-57E0-48AF-9634-230FEFB36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C6E83-2484-4D79-A3F0-90007EE7E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BA8E3C-77D7-4767-B815-DC2918FE90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DEF58C-881C-4F26-8500-6C5C5715F7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A1566-ABD3-455B-9B61-20145291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7A78C-0199-42D1-8E9C-F507008D2A09}" type="datetimeFigureOut">
              <a:rPr lang="en-US" smtClean="0"/>
              <a:t>28-Jul-20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89B4D0-2672-4E78-A929-E5F6DD4E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015FF7-71E7-480D-B45F-BD01CC6A0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5CFEB-E58F-41CD-8052-C9EF014B83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47162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99F0-7563-4B09-BE53-BE19735B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67EA26-806E-4E5F-9D8C-EAF21116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7A78C-0199-42D1-8E9C-F507008D2A09}" type="datetimeFigureOut">
              <a:rPr lang="en-US" smtClean="0"/>
              <a:t>28-Jul-20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D90B3-EE8A-48BC-94EA-CA045F170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0F207-E7CB-4A8D-B513-28B7915CE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5CFEB-E58F-41CD-8052-C9EF014B83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67112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4CB12A-D663-49C6-9993-F5CBDB495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7A78C-0199-42D1-8E9C-F507008D2A09}" type="datetimeFigureOut">
              <a:rPr lang="en-US" smtClean="0"/>
              <a:t>28-Jul-20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1E861A-658B-4E09-BFE7-1E69DD2F0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A9C0E-0DDD-492A-A04A-14F15A431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5CFEB-E58F-41CD-8052-C9EF014B83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5067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1231E-A81B-4293-B809-69E406B47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F904A-71BB-4529-B502-A36768ADA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05489-9CF2-4431-B043-B60646C71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78A999-5A62-4295-8C5A-69CCBA1C3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7A78C-0199-42D1-8E9C-F507008D2A09}" type="datetimeFigureOut">
              <a:rPr lang="en-US" smtClean="0"/>
              <a:t>28-Jul-20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07974-5777-4D7F-95EA-0B1BC6ACB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A7C6D-E6C7-440C-84B5-E53BAC05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5CFEB-E58F-41CD-8052-C9EF014B83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11432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43C25-EFB3-4EE7-8C6D-3A7A46A45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3ED88E-C396-4B59-A1FF-BF105260EC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032D5-9320-4AA8-863C-E06EF503F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7FD03-ABA8-4489-9526-3014FAA68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7A78C-0199-42D1-8E9C-F507008D2A09}" type="datetimeFigureOut">
              <a:rPr lang="en-US" smtClean="0"/>
              <a:t>28-Jul-20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323BA-1FBE-46DF-B347-9327971A1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3D68E-7855-47C2-A6C7-2F5D3085D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5CFEB-E58F-41CD-8052-C9EF014B83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3674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65C3-272F-4EB6-A4D9-9874C1B8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A24B40-6962-4E9E-B512-D370CC255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50F5E-3AE8-46E1-ADAC-FC91547C3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7A78C-0199-42D1-8E9C-F507008D2A09}" type="datetimeFigureOut">
              <a:rPr lang="en-US" smtClean="0"/>
              <a:t>28-Jul-20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49F2F-AA12-449B-BEB8-817940F18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A2E7E-5B5F-4084-B59C-631FE913D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5CFEB-E58F-41CD-8052-C9EF014B83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83752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FFB503-F294-4C4F-99EF-D06BB1C212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08DEA-23B0-4E07-9D2B-80E54667C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769C0-C2E4-40F4-8252-440F9E44A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7A78C-0199-42D1-8E9C-F507008D2A09}" type="datetimeFigureOut">
              <a:rPr lang="en-US" smtClean="0"/>
              <a:t>28-Jul-20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664FB-EC8F-409B-BF56-0AAFA6841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27B4F-3C8E-4DA2-B6B5-14AADFA10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5CFEB-E58F-41CD-8052-C9EF014B83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25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BIG TITTLE OPENING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8474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;p2"/>
          <p:cNvSpPr/>
          <p:nvPr/>
        </p:nvSpPr>
        <p:spPr>
          <a:xfrm>
            <a:off x="78474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3;p2"/>
          <p:cNvSpPr/>
          <p:nvPr/>
        </p:nvSpPr>
        <p:spPr>
          <a:xfrm>
            <a:off x="78474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962148" y="1201675"/>
            <a:ext cx="52197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528303" y="3295238"/>
            <a:ext cx="20874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9235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34" Type="http://schemas.openxmlformats.org/officeDocument/2006/relationships/slideLayout" Target="../slideLayouts/slideLayout66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matic SC"/>
              <a:buNone/>
              <a:defRPr sz="2800"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  <a:defRPr sz="18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6" r:id="rId5"/>
    <p:sldLayoutId id="2147483658" r:id="rId6"/>
    <p:sldLayoutId id="2147483660" r:id="rId7"/>
    <p:sldLayoutId id="214748366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vo"/>
              <a:buNone/>
              <a:defRPr sz="2800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Extra Condensed"/>
              <a:buNone/>
              <a:defRPr sz="2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Extra Condensed"/>
              <a:buNone/>
              <a:defRPr sz="2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Extra Condensed"/>
              <a:buNone/>
              <a:defRPr sz="2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Extra Condensed"/>
              <a:buNone/>
              <a:defRPr sz="2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Extra Condensed"/>
              <a:buNone/>
              <a:defRPr sz="2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Extra Condensed"/>
              <a:buNone/>
              <a:defRPr sz="2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Extra Condensed"/>
              <a:buNone/>
              <a:defRPr sz="2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Extra Condensed"/>
              <a:buNone/>
              <a:defRPr sz="2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  <a:defRPr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○"/>
              <a:defRPr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■"/>
              <a:defRPr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  <a:defRPr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○"/>
              <a:defRPr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■"/>
              <a:defRPr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  <a:defRPr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○"/>
              <a:defRPr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Roboto"/>
              <a:buChar char="■"/>
              <a:defRPr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35022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leway"/>
              <a:buNone/>
              <a:defRPr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"/>
              <a:buNone/>
              <a:defRPr sz="2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"/>
              <a:buNone/>
              <a:defRPr sz="2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"/>
              <a:buNone/>
              <a:defRPr sz="2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"/>
              <a:buNone/>
              <a:defRPr sz="2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"/>
              <a:buNone/>
              <a:defRPr sz="2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"/>
              <a:buNone/>
              <a:defRPr sz="2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"/>
              <a:buNone/>
              <a:defRPr sz="2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leway"/>
              <a:buNone/>
              <a:defRPr sz="2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36768"/>
            <a:ext cx="7717500" cy="3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"/>
              <a:buChar char="●"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"/>
              <a:buChar char="○"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30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"/>
              <a:buChar char="■"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30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"/>
              <a:buChar char="●"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30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"/>
              <a:buChar char="○"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30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"/>
              <a:buChar char="■"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30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"/>
              <a:buChar char="●"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30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"/>
              <a:buChar char="○"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302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Raleway"/>
              <a:buChar char="■"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483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  <p:sldLayoutId id="2147483726" r:id="rId33"/>
    <p:sldLayoutId id="2147483727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D9DBE5-921F-410F-85BD-4606D4604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00BCC-AB41-4EC2-A07C-F0BDC228A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3BB8C-AF6C-47ED-B691-8E4B4FD6B4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7A78C-0199-42D1-8E9C-F507008D2A09}" type="datetimeFigureOut">
              <a:rPr lang="en-US" smtClean="0"/>
              <a:t>28-Jul-20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22FFA-C9F8-4B4C-9287-431223D2C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E52AE-7ECE-4FD9-B77E-9B7A0C27B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5CFEB-E58F-41CD-8052-C9EF014B83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71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578" y="-327193"/>
            <a:ext cx="2144145" cy="2144145"/>
          </a:xfrm>
          <a:prstGeom prst="rect">
            <a:avLst/>
          </a:prstGeom>
        </p:spPr>
      </p:pic>
      <p:sp>
        <p:nvSpPr>
          <p:cNvPr id="120" name="Google Shape;120;p19"/>
          <p:cNvSpPr txBox="1">
            <a:spLocks noGrp="1"/>
          </p:cNvSpPr>
          <p:nvPr>
            <p:ph type="ctrTitle"/>
          </p:nvPr>
        </p:nvSpPr>
        <p:spPr>
          <a:xfrm>
            <a:off x="2883803" y="141930"/>
            <a:ext cx="6389511" cy="12058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/>
              <a:t>WEBSITE ĐỌC SÁCH ONLINE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1"/>
          </p:nvPr>
        </p:nvSpPr>
        <p:spPr>
          <a:xfrm>
            <a:off x="5366502" y="2067570"/>
            <a:ext cx="3736675" cy="1231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PRJ321</a:t>
            </a:r>
            <a:endParaRPr lang="en" sz="2400" dirty="0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" sz="24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WHATEVER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ớp: </a:t>
            </a:r>
            <a:r>
              <a:rPr lang="en" sz="24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SE1402</a:t>
            </a:r>
            <a:endParaRPr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350025" y="300550"/>
            <a:ext cx="162300" cy="4521900"/>
          </a:xfrm>
          <a:prstGeom prst="rect">
            <a:avLst/>
          </a:prstGeom>
          <a:solidFill>
            <a:srgbClr val="477861">
              <a:alpha val="8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6" y="416297"/>
            <a:ext cx="4892369" cy="48923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8F8360-4F2B-4F70-B110-FC7FF89D2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12" y="704301"/>
            <a:ext cx="7714682" cy="4217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D77A3A-5A8B-4B34-AB48-E803FC7DDD75}"/>
              </a:ext>
            </a:extLst>
          </p:cNvPr>
          <p:cNvSpPr txBox="1"/>
          <p:nvPr/>
        </p:nvSpPr>
        <p:spPr>
          <a:xfrm>
            <a:off x="2942948" y="126020"/>
            <a:ext cx="3156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2400" kern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Login </a:t>
            </a:r>
            <a:endParaRPr lang="en-US" sz="24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39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2" y="901700"/>
            <a:ext cx="8308579" cy="4046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D77A3A-5A8B-4B34-AB48-E803FC7DDD75}"/>
              </a:ext>
            </a:extLst>
          </p:cNvPr>
          <p:cNvSpPr txBox="1"/>
          <p:nvPr/>
        </p:nvSpPr>
        <p:spPr>
          <a:xfrm>
            <a:off x="2942948" y="126020"/>
            <a:ext cx="3156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2400" kern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Sign Up</a:t>
            </a:r>
            <a:endParaRPr lang="en-US" sz="24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87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774881-E4AB-4B8C-8B93-70BF47A3E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76" y="782606"/>
            <a:ext cx="8159374" cy="40113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77A3A-5A8B-4B34-AB48-E803FC7DDD75}"/>
              </a:ext>
            </a:extLst>
          </p:cNvPr>
          <p:cNvSpPr txBox="1"/>
          <p:nvPr/>
        </p:nvSpPr>
        <p:spPr>
          <a:xfrm>
            <a:off x="2942948" y="126020"/>
            <a:ext cx="3156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2400" kern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Validate</a:t>
            </a:r>
            <a:endParaRPr lang="en-US" sz="24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77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926" y="0"/>
            <a:ext cx="6162908" cy="10317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155" y="1031717"/>
            <a:ext cx="6166679" cy="2918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54" y="3886465"/>
            <a:ext cx="6166679" cy="12140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D77A3A-5A8B-4B34-AB48-E803FC7DDD75}"/>
              </a:ext>
            </a:extLst>
          </p:cNvPr>
          <p:cNvSpPr txBox="1"/>
          <p:nvPr/>
        </p:nvSpPr>
        <p:spPr>
          <a:xfrm>
            <a:off x="354806" y="2075421"/>
            <a:ext cx="1108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2400" kern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Trang Chủ</a:t>
            </a:r>
            <a:endParaRPr lang="en-US" sz="24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68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104" y="662652"/>
            <a:ext cx="5716995" cy="16219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105" y="2284583"/>
            <a:ext cx="5718204" cy="27552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77A3A-5A8B-4B34-AB48-E803FC7DDD75}"/>
              </a:ext>
            </a:extLst>
          </p:cNvPr>
          <p:cNvSpPr txBox="1"/>
          <p:nvPr/>
        </p:nvSpPr>
        <p:spPr>
          <a:xfrm>
            <a:off x="2942948" y="126020"/>
            <a:ext cx="3156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2400" kern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Hiển </a:t>
            </a:r>
            <a:r>
              <a:rPr lang="en-US" sz="24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sz="2400" kern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hị </a:t>
            </a:r>
            <a:r>
              <a:rPr lang="en-US" sz="24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sz="2400" kern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ách</a:t>
            </a:r>
            <a:endParaRPr lang="en-US" sz="24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76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D77A3A-5A8B-4B34-AB48-E803FC7DDD75}"/>
              </a:ext>
            </a:extLst>
          </p:cNvPr>
          <p:cNvSpPr txBox="1"/>
          <p:nvPr/>
        </p:nvSpPr>
        <p:spPr>
          <a:xfrm>
            <a:off x="2942948" y="126020"/>
            <a:ext cx="3156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2400" kern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Tìm kiếm sách</a:t>
            </a:r>
            <a:endParaRPr lang="en-US" sz="24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272"/>
            <a:ext cx="9188205" cy="425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9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737"/>
            <a:ext cx="9144000" cy="40157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D77A3A-5A8B-4B34-AB48-E803FC7DDD75}"/>
              </a:ext>
            </a:extLst>
          </p:cNvPr>
          <p:cNvSpPr txBox="1"/>
          <p:nvPr/>
        </p:nvSpPr>
        <p:spPr>
          <a:xfrm>
            <a:off x="2942948" y="126020"/>
            <a:ext cx="3156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2400" kern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Tìm theo tác giả</a:t>
            </a:r>
            <a:endParaRPr lang="en-US" sz="24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310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969"/>
            <a:ext cx="9144000" cy="38150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D77A3A-5A8B-4B34-AB48-E803FC7DDD75}"/>
              </a:ext>
            </a:extLst>
          </p:cNvPr>
          <p:cNvSpPr txBox="1"/>
          <p:nvPr/>
        </p:nvSpPr>
        <p:spPr>
          <a:xfrm>
            <a:off x="2942948" y="126020"/>
            <a:ext cx="3156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2400" kern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Theo thể loại</a:t>
            </a:r>
            <a:endParaRPr lang="en-US" sz="24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96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19" y="625771"/>
            <a:ext cx="7381576" cy="7321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19" y="1406316"/>
            <a:ext cx="7381576" cy="34527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77A3A-5A8B-4B34-AB48-E803FC7DDD75}"/>
              </a:ext>
            </a:extLst>
          </p:cNvPr>
          <p:cNvSpPr txBox="1"/>
          <p:nvPr/>
        </p:nvSpPr>
        <p:spPr>
          <a:xfrm>
            <a:off x="2724825" y="79046"/>
            <a:ext cx="375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1800" kern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Người dùng chưa đăng nhập</a:t>
            </a:r>
            <a:endParaRPr lang="en-US" sz="18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76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82" y="760935"/>
            <a:ext cx="7017488" cy="12820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82" y="1835330"/>
            <a:ext cx="7017488" cy="33081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D77A3A-5A8B-4B34-AB48-E803FC7DDD75}"/>
              </a:ext>
            </a:extLst>
          </p:cNvPr>
          <p:cNvSpPr txBox="1"/>
          <p:nvPr/>
        </p:nvSpPr>
        <p:spPr>
          <a:xfrm>
            <a:off x="2724825" y="79046"/>
            <a:ext cx="375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1800" kern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Người dùng đã đăng nhập</a:t>
            </a:r>
            <a:endParaRPr lang="en-US" sz="18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07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88" y="2425133"/>
            <a:ext cx="2698015" cy="2698015"/>
          </a:xfrm>
          <a:prstGeom prst="rect">
            <a:avLst/>
          </a:prstGeom>
        </p:spPr>
      </p:pic>
      <p:grpSp>
        <p:nvGrpSpPr>
          <p:cNvPr id="2" name="Google Shape;253;p21"/>
          <p:cNvGrpSpPr/>
          <p:nvPr/>
        </p:nvGrpSpPr>
        <p:grpSpPr>
          <a:xfrm>
            <a:off x="7605998" y="3886472"/>
            <a:ext cx="1302190" cy="896743"/>
            <a:chOff x="7605998" y="3886472"/>
            <a:chExt cx="1302190" cy="896743"/>
          </a:xfrm>
        </p:grpSpPr>
        <p:sp>
          <p:nvSpPr>
            <p:cNvPr id="3" name="Google Shape;254;p21"/>
            <p:cNvSpPr/>
            <p:nvPr/>
          </p:nvSpPr>
          <p:spPr>
            <a:xfrm>
              <a:off x="7751571" y="4471035"/>
              <a:ext cx="1156617" cy="312180"/>
            </a:xfrm>
            <a:custGeom>
              <a:avLst/>
              <a:gdLst/>
              <a:ahLst/>
              <a:cxnLst/>
              <a:rect l="l" t="t" r="r" b="b"/>
              <a:pathLst>
                <a:path w="23923" h="6457" extrusionOk="0">
                  <a:moveTo>
                    <a:pt x="1" y="0"/>
                  </a:moveTo>
                  <a:lnTo>
                    <a:pt x="620" y="6456"/>
                  </a:lnTo>
                  <a:lnTo>
                    <a:pt x="23923" y="5757"/>
                  </a:lnTo>
                  <a:lnTo>
                    <a:pt x="22803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55;p21"/>
            <p:cNvSpPr/>
            <p:nvPr/>
          </p:nvSpPr>
          <p:spPr>
            <a:xfrm>
              <a:off x="8003459" y="4592773"/>
              <a:ext cx="689822" cy="57969"/>
            </a:xfrm>
            <a:custGeom>
              <a:avLst/>
              <a:gdLst/>
              <a:ahLst/>
              <a:cxnLst/>
              <a:rect l="l" t="t" r="r" b="b"/>
              <a:pathLst>
                <a:path w="14268" h="1199" extrusionOk="0">
                  <a:moveTo>
                    <a:pt x="3" y="1"/>
                  </a:moveTo>
                  <a:lnTo>
                    <a:pt x="1" y="1170"/>
                  </a:lnTo>
                  <a:lnTo>
                    <a:pt x="14265" y="1198"/>
                  </a:lnTo>
                  <a:lnTo>
                    <a:pt x="14267" y="2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56;p21"/>
            <p:cNvSpPr/>
            <p:nvPr/>
          </p:nvSpPr>
          <p:spPr>
            <a:xfrm>
              <a:off x="7606627" y="4182355"/>
              <a:ext cx="1153620" cy="312422"/>
            </a:xfrm>
            <a:custGeom>
              <a:avLst/>
              <a:gdLst/>
              <a:ahLst/>
              <a:cxnLst/>
              <a:rect l="l" t="t" r="r" b="b"/>
              <a:pathLst>
                <a:path w="23861" h="6462" extrusionOk="0">
                  <a:moveTo>
                    <a:pt x="1" y="1"/>
                  </a:moveTo>
                  <a:lnTo>
                    <a:pt x="553" y="6462"/>
                  </a:lnTo>
                  <a:lnTo>
                    <a:pt x="23861" y="6010"/>
                  </a:lnTo>
                  <a:lnTo>
                    <a:pt x="22800" y="2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57;p21"/>
            <p:cNvSpPr/>
            <p:nvPr/>
          </p:nvSpPr>
          <p:spPr>
            <a:xfrm>
              <a:off x="7605998" y="4219147"/>
              <a:ext cx="1147286" cy="254936"/>
            </a:xfrm>
            <a:custGeom>
              <a:avLst/>
              <a:gdLst/>
              <a:ahLst/>
              <a:cxnLst/>
              <a:rect l="l" t="t" r="r" b="b"/>
              <a:pathLst>
                <a:path w="23730" h="5273" extrusionOk="0">
                  <a:moveTo>
                    <a:pt x="22904" y="1"/>
                  </a:moveTo>
                  <a:lnTo>
                    <a:pt x="3" y="153"/>
                  </a:lnTo>
                  <a:lnTo>
                    <a:pt x="1" y="445"/>
                  </a:lnTo>
                  <a:cubicBezTo>
                    <a:pt x="1" y="378"/>
                    <a:pt x="5" y="347"/>
                    <a:pt x="11" y="347"/>
                  </a:cubicBezTo>
                  <a:cubicBezTo>
                    <a:pt x="84" y="347"/>
                    <a:pt x="530" y="5272"/>
                    <a:pt x="530" y="5272"/>
                  </a:cubicBezTo>
                  <a:lnTo>
                    <a:pt x="23729" y="4452"/>
                  </a:lnTo>
                  <a:lnTo>
                    <a:pt x="22904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58;p21"/>
            <p:cNvSpPr/>
            <p:nvPr/>
          </p:nvSpPr>
          <p:spPr>
            <a:xfrm>
              <a:off x="7662371" y="4367959"/>
              <a:ext cx="1048222" cy="32876"/>
            </a:xfrm>
            <a:custGeom>
              <a:avLst/>
              <a:gdLst/>
              <a:ahLst/>
              <a:cxnLst/>
              <a:rect l="l" t="t" r="r" b="b"/>
              <a:pathLst>
                <a:path w="21681" h="680" extrusionOk="0">
                  <a:moveTo>
                    <a:pt x="333" y="0"/>
                  </a:moveTo>
                  <a:cubicBezTo>
                    <a:pt x="116" y="0"/>
                    <a:pt x="1" y="5"/>
                    <a:pt x="1" y="17"/>
                  </a:cubicBezTo>
                  <a:cubicBezTo>
                    <a:pt x="1" y="35"/>
                    <a:pt x="305" y="63"/>
                    <a:pt x="850" y="107"/>
                  </a:cubicBezTo>
                  <a:cubicBezTo>
                    <a:pt x="1397" y="148"/>
                    <a:pt x="2192" y="197"/>
                    <a:pt x="3170" y="251"/>
                  </a:cubicBezTo>
                  <a:cubicBezTo>
                    <a:pt x="5131" y="357"/>
                    <a:pt x="7840" y="476"/>
                    <a:pt x="10833" y="558"/>
                  </a:cubicBezTo>
                  <a:cubicBezTo>
                    <a:pt x="13829" y="641"/>
                    <a:pt x="16538" y="677"/>
                    <a:pt x="18502" y="680"/>
                  </a:cubicBezTo>
                  <a:cubicBezTo>
                    <a:pt x="19482" y="680"/>
                    <a:pt x="20277" y="675"/>
                    <a:pt x="20827" y="664"/>
                  </a:cubicBezTo>
                  <a:cubicBezTo>
                    <a:pt x="21376" y="654"/>
                    <a:pt x="21678" y="638"/>
                    <a:pt x="21678" y="620"/>
                  </a:cubicBezTo>
                  <a:cubicBezTo>
                    <a:pt x="21681" y="605"/>
                    <a:pt x="21374" y="582"/>
                    <a:pt x="20827" y="564"/>
                  </a:cubicBezTo>
                  <a:cubicBezTo>
                    <a:pt x="20277" y="546"/>
                    <a:pt x="19485" y="522"/>
                    <a:pt x="18504" y="499"/>
                  </a:cubicBezTo>
                  <a:lnTo>
                    <a:pt x="10841" y="306"/>
                  </a:lnTo>
                  <a:lnTo>
                    <a:pt x="3177" y="71"/>
                  </a:lnTo>
                  <a:cubicBezTo>
                    <a:pt x="2197" y="40"/>
                    <a:pt x="1405" y="17"/>
                    <a:pt x="855" y="6"/>
                  </a:cubicBezTo>
                  <a:cubicBezTo>
                    <a:pt x="643" y="2"/>
                    <a:pt x="468" y="0"/>
                    <a:pt x="333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59;p21"/>
            <p:cNvSpPr/>
            <p:nvPr/>
          </p:nvSpPr>
          <p:spPr>
            <a:xfrm>
              <a:off x="7658020" y="4303416"/>
              <a:ext cx="1018392" cy="29637"/>
            </a:xfrm>
            <a:custGeom>
              <a:avLst/>
              <a:gdLst/>
              <a:ahLst/>
              <a:cxnLst/>
              <a:rect l="l" t="t" r="r" b="b"/>
              <a:pathLst>
                <a:path w="21064" h="613" extrusionOk="0">
                  <a:moveTo>
                    <a:pt x="13177" y="1"/>
                  </a:moveTo>
                  <a:cubicBezTo>
                    <a:pt x="12331" y="1"/>
                    <a:pt x="11443" y="7"/>
                    <a:pt x="10528" y="23"/>
                  </a:cubicBezTo>
                  <a:cubicBezTo>
                    <a:pt x="7615" y="72"/>
                    <a:pt x="4981" y="196"/>
                    <a:pt x="3079" y="322"/>
                  </a:cubicBezTo>
                  <a:cubicBezTo>
                    <a:pt x="2127" y="387"/>
                    <a:pt x="1358" y="448"/>
                    <a:pt x="826" y="497"/>
                  </a:cubicBezTo>
                  <a:cubicBezTo>
                    <a:pt x="295" y="546"/>
                    <a:pt x="1" y="585"/>
                    <a:pt x="3" y="601"/>
                  </a:cubicBezTo>
                  <a:cubicBezTo>
                    <a:pt x="4" y="609"/>
                    <a:pt x="65" y="613"/>
                    <a:pt x="179" y="613"/>
                  </a:cubicBezTo>
                  <a:cubicBezTo>
                    <a:pt x="319" y="613"/>
                    <a:pt x="539" y="607"/>
                    <a:pt x="832" y="596"/>
                  </a:cubicBezTo>
                  <a:lnTo>
                    <a:pt x="3089" y="503"/>
                  </a:lnTo>
                  <a:cubicBezTo>
                    <a:pt x="4994" y="423"/>
                    <a:pt x="7626" y="325"/>
                    <a:pt x="10531" y="278"/>
                  </a:cubicBezTo>
                  <a:cubicBezTo>
                    <a:pt x="12100" y="252"/>
                    <a:pt x="13589" y="243"/>
                    <a:pt x="14927" y="243"/>
                  </a:cubicBezTo>
                  <a:cubicBezTo>
                    <a:pt x="16069" y="243"/>
                    <a:pt x="17100" y="249"/>
                    <a:pt x="17978" y="257"/>
                  </a:cubicBezTo>
                  <a:lnTo>
                    <a:pt x="20236" y="276"/>
                  </a:lnTo>
                  <a:cubicBezTo>
                    <a:pt x="20320" y="276"/>
                    <a:pt x="20398" y="276"/>
                    <a:pt x="20470" y="276"/>
                  </a:cubicBezTo>
                  <a:cubicBezTo>
                    <a:pt x="20854" y="276"/>
                    <a:pt x="21064" y="270"/>
                    <a:pt x="21064" y="255"/>
                  </a:cubicBezTo>
                  <a:cubicBezTo>
                    <a:pt x="21064" y="237"/>
                    <a:pt x="20772" y="211"/>
                    <a:pt x="20238" y="178"/>
                  </a:cubicBezTo>
                  <a:cubicBezTo>
                    <a:pt x="19704" y="144"/>
                    <a:pt x="18935" y="110"/>
                    <a:pt x="17980" y="77"/>
                  </a:cubicBezTo>
                  <a:cubicBezTo>
                    <a:pt x="16674" y="33"/>
                    <a:pt x="15024" y="1"/>
                    <a:pt x="1317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260;p21"/>
            <p:cNvSpPr/>
            <p:nvPr/>
          </p:nvSpPr>
          <p:spPr>
            <a:xfrm>
              <a:off x="7658551" y="4254296"/>
              <a:ext cx="1038214" cy="44093"/>
            </a:xfrm>
            <a:custGeom>
              <a:avLst/>
              <a:gdLst/>
              <a:ahLst/>
              <a:cxnLst/>
              <a:rect l="l" t="t" r="r" b="b"/>
              <a:pathLst>
                <a:path w="21474" h="912" extrusionOk="0">
                  <a:moveTo>
                    <a:pt x="8327" y="0"/>
                  </a:moveTo>
                  <a:cubicBezTo>
                    <a:pt x="7716" y="0"/>
                    <a:pt x="7125" y="5"/>
                    <a:pt x="6559" y="14"/>
                  </a:cubicBezTo>
                  <a:cubicBezTo>
                    <a:pt x="5917" y="30"/>
                    <a:pt x="5305" y="40"/>
                    <a:pt x="4732" y="66"/>
                  </a:cubicBezTo>
                  <a:cubicBezTo>
                    <a:pt x="4159" y="84"/>
                    <a:pt x="3628" y="112"/>
                    <a:pt x="3140" y="136"/>
                  </a:cubicBezTo>
                  <a:cubicBezTo>
                    <a:pt x="2655" y="159"/>
                    <a:pt x="2216" y="192"/>
                    <a:pt x="1829" y="218"/>
                  </a:cubicBezTo>
                  <a:cubicBezTo>
                    <a:pt x="1445" y="244"/>
                    <a:pt x="1112" y="272"/>
                    <a:pt x="841" y="298"/>
                  </a:cubicBezTo>
                  <a:cubicBezTo>
                    <a:pt x="299" y="347"/>
                    <a:pt x="0" y="383"/>
                    <a:pt x="3" y="401"/>
                  </a:cubicBezTo>
                  <a:cubicBezTo>
                    <a:pt x="3" y="408"/>
                    <a:pt x="62" y="412"/>
                    <a:pt x="175" y="412"/>
                  </a:cubicBezTo>
                  <a:cubicBezTo>
                    <a:pt x="317" y="412"/>
                    <a:pt x="545" y="406"/>
                    <a:pt x="849" y="396"/>
                  </a:cubicBezTo>
                  <a:lnTo>
                    <a:pt x="1840" y="360"/>
                  </a:lnTo>
                  <a:cubicBezTo>
                    <a:pt x="2224" y="350"/>
                    <a:pt x="2665" y="332"/>
                    <a:pt x="3151" y="316"/>
                  </a:cubicBezTo>
                  <a:cubicBezTo>
                    <a:pt x="3636" y="301"/>
                    <a:pt x="4167" y="285"/>
                    <a:pt x="4740" y="275"/>
                  </a:cubicBezTo>
                  <a:cubicBezTo>
                    <a:pt x="5310" y="262"/>
                    <a:pt x="5922" y="257"/>
                    <a:pt x="6564" y="249"/>
                  </a:cubicBezTo>
                  <a:cubicBezTo>
                    <a:pt x="6892" y="247"/>
                    <a:pt x="7227" y="246"/>
                    <a:pt x="7570" y="246"/>
                  </a:cubicBezTo>
                  <a:cubicBezTo>
                    <a:pt x="8574" y="246"/>
                    <a:pt x="9640" y="256"/>
                    <a:pt x="10744" y="283"/>
                  </a:cubicBezTo>
                  <a:cubicBezTo>
                    <a:pt x="12228" y="316"/>
                    <a:pt x="13640" y="378"/>
                    <a:pt x="14922" y="445"/>
                  </a:cubicBezTo>
                  <a:cubicBezTo>
                    <a:pt x="15564" y="484"/>
                    <a:pt x="16173" y="517"/>
                    <a:pt x="16744" y="559"/>
                  </a:cubicBezTo>
                  <a:cubicBezTo>
                    <a:pt x="17314" y="595"/>
                    <a:pt x="17843" y="639"/>
                    <a:pt x="18328" y="672"/>
                  </a:cubicBezTo>
                  <a:cubicBezTo>
                    <a:pt x="18813" y="708"/>
                    <a:pt x="19252" y="747"/>
                    <a:pt x="19636" y="778"/>
                  </a:cubicBezTo>
                  <a:lnTo>
                    <a:pt x="20624" y="861"/>
                  </a:lnTo>
                  <a:cubicBezTo>
                    <a:pt x="21026" y="893"/>
                    <a:pt x="21295" y="911"/>
                    <a:pt x="21409" y="911"/>
                  </a:cubicBezTo>
                  <a:cubicBezTo>
                    <a:pt x="21449" y="911"/>
                    <a:pt x="21470" y="909"/>
                    <a:pt x="21471" y="905"/>
                  </a:cubicBezTo>
                  <a:cubicBezTo>
                    <a:pt x="21473" y="889"/>
                    <a:pt x="21174" y="837"/>
                    <a:pt x="20635" y="763"/>
                  </a:cubicBezTo>
                  <a:cubicBezTo>
                    <a:pt x="20364" y="724"/>
                    <a:pt x="20034" y="680"/>
                    <a:pt x="19649" y="636"/>
                  </a:cubicBezTo>
                  <a:cubicBezTo>
                    <a:pt x="19265" y="592"/>
                    <a:pt x="18829" y="543"/>
                    <a:pt x="18343" y="494"/>
                  </a:cubicBezTo>
                  <a:cubicBezTo>
                    <a:pt x="17858" y="445"/>
                    <a:pt x="17329" y="394"/>
                    <a:pt x="16757" y="347"/>
                  </a:cubicBezTo>
                  <a:cubicBezTo>
                    <a:pt x="16186" y="298"/>
                    <a:pt x="15577" y="257"/>
                    <a:pt x="14935" y="210"/>
                  </a:cubicBezTo>
                  <a:cubicBezTo>
                    <a:pt x="13650" y="130"/>
                    <a:pt x="12236" y="61"/>
                    <a:pt x="10750" y="27"/>
                  </a:cubicBezTo>
                  <a:cubicBezTo>
                    <a:pt x="9917" y="8"/>
                    <a:pt x="9106" y="0"/>
                    <a:pt x="8327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61;p21"/>
            <p:cNvSpPr/>
            <p:nvPr/>
          </p:nvSpPr>
          <p:spPr>
            <a:xfrm>
              <a:off x="7625240" y="3886472"/>
              <a:ext cx="1147721" cy="312760"/>
            </a:xfrm>
            <a:custGeom>
              <a:avLst/>
              <a:gdLst/>
              <a:ahLst/>
              <a:cxnLst/>
              <a:rect l="l" t="t" r="r" b="b"/>
              <a:pathLst>
                <a:path w="23739" h="6469" extrusionOk="0">
                  <a:moveTo>
                    <a:pt x="0" y="0"/>
                  </a:moveTo>
                  <a:lnTo>
                    <a:pt x="426" y="6469"/>
                  </a:lnTo>
                  <a:lnTo>
                    <a:pt x="23739" y="6464"/>
                  </a:lnTo>
                  <a:lnTo>
                    <a:pt x="22789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262;p21"/>
            <p:cNvSpPr/>
            <p:nvPr/>
          </p:nvSpPr>
          <p:spPr>
            <a:xfrm>
              <a:off x="7623355" y="3930467"/>
              <a:ext cx="1143273" cy="248071"/>
            </a:xfrm>
            <a:custGeom>
              <a:avLst/>
              <a:gdLst/>
              <a:ahLst/>
              <a:cxnLst/>
              <a:rect l="l" t="t" r="r" b="b"/>
              <a:pathLst>
                <a:path w="23647" h="5131" extrusionOk="0">
                  <a:moveTo>
                    <a:pt x="1" y="276"/>
                  </a:moveTo>
                  <a:cubicBezTo>
                    <a:pt x="1" y="281"/>
                    <a:pt x="1" y="287"/>
                    <a:pt x="0" y="292"/>
                  </a:cubicBezTo>
                  <a:lnTo>
                    <a:pt x="1" y="276"/>
                  </a:lnTo>
                  <a:close/>
                  <a:moveTo>
                    <a:pt x="11" y="1"/>
                  </a:moveTo>
                  <a:lnTo>
                    <a:pt x="1" y="276"/>
                  </a:lnTo>
                  <a:lnTo>
                    <a:pt x="1" y="276"/>
                  </a:lnTo>
                  <a:cubicBezTo>
                    <a:pt x="3" y="221"/>
                    <a:pt x="7" y="195"/>
                    <a:pt x="12" y="195"/>
                  </a:cubicBezTo>
                  <a:cubicBezTo>
                    <a:pt x="86" y="195"/>
                    <a:pt x="436" y="5131"/>
                    <a:pt x="436" y="5131"/>
                  </a:cubicBezTo>
                  <a:lnTo>
                    <a:pt x="23646" y="4754"/>
                  </a:lnTo>
                  <a:lnTo>
                    <a:pt x="22908" y="287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263;p21"/>
            <p:cNvSpPr/>
            <p:nvPr/>
          </p:nvSpPr>
          <p:spPr>
            <a:xfrm>
              <a:off x="7677262" y="4073188"/>
              <a:ext cx="1047545" cy="51200"/>
            </a:xfrm>
            <a:custGeom>
              <a:avLst/>
              <a:gdLst/>
              <a:ahLst/>
              <a:cxnLst/>
              <a:rect l="l" t="t" r="r" b="b"/>
              <a:pathLst>
                <a:path w="21667" h="1059" extrusionOk="0">
                  <a:moveTo>
                    <a:pt x="158" y="0"/>
                  </a:moveTo>
                  <a:cubicBezTo>
                    <a:pt x="56" y="0"/>
                    <a:pt x="3" y="4"/>
                    <a:pt x="3" y="11"/>
                  </a:cubicBezTo>
                  <a:cubicBezTo>
                    <a:pt x="0" y="29"/>
                    <a:pt x="302" y="65"/>
                    <a:pt x="849" y="117"/>
                  </a:cubicBezTo>
                  <a:cubicBezTo>
                    <a:pt x="1396" y="171"/>
                    <a:pt x="2186" y="236"/>
                    <a:pt x="3166" y="308"/>
                  </a:cubicBezTo>
                  <a:cubicBezTo>
                    <a:pt x="5122" y="452"/>
                    <a:pt x="7831" y="623"/>
                    <a:pt x="10822" y="762"/>
                  </a:cubicBezTo>
                  <a:cubicBezTo>
                    <a:pt x="13812" y="904"/>
                    <a:pt x="16524" y="989"/>
                    <a:pt x="18485" y="1030"/>
                  </a:cubicBezTo>
                  <a:cubicBezTo>
                    <a:pt x="19469" y="1051"/>
                    <a:pt x="20261" y="1059"/>
                    <a:pt x="20810" y="1059"/>
                  </a:cubicBezTo>
                  <a:cubicBezTo>
                    <a:pt x="21360" y="1059"/>
                    <a:pt x="21664" y="1051"/>
                    <a:pt x="21664" y="1033"/>
                  </a:cubicBezTo>
                  <a:cubicBezTo>
                    <a:pt x="21667" y="1017"/>
                    <a:pt x="21365" y="992"/>
                    <a:pt x="20815" y="961"/>
                  </a:cubicBezTo>
                  <a:cubicBezTo>
                    <a:pt x="20268" y="930"/>
                    <a:pt x="19474" y="894"/>
                    <a:pt x="18493" y="850"/>
                  </a:cubicBezTo>
                  <a:lnTo>
                    <a:pt x="10835" y="509"/>
                  </a:lnTo>
                  <a:lnTo>
                    <a:pt x="3176" y="127"/>
                  </a:lnTo>
                  <a:cubicBezTo>
                    <a:pt x="2196" y="78"/>
                    <a:pt x="1404" y="39"/>
                    <a:pt x="854" y="19"/>
                  </a:cubicBezTo>
                  <a:cubicBezTo>
                    <a:pt x="536" y="7"/>
                    <a:pt x="300" y="0"/>
                    <a:pt x="158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264;p21"/>
            <p:cNvSpPr/>
            <p:nvPr/>
          </p:nvSpPr>
          <p:spPr>
            <a:xfrm>
              <a:off x="7673636" y="4019136"/>
              <a:ext cx="1018488" cy="21805"/>
            </a:xfrm>
            <a:custGeom>
              <a:avLst/>
              <a:gdLst/>
              <a:ahLst/>
              <a:cxnLst/>
              <a:rect l="l" t="t" r="r" b="b"/>
              <a:pathLst>
                <a:path w="21066" h="451" extrusionOk="0">
                  <a:moveTo>
                    <a:pt x="10107" y="1"/>
                  </a:moveTo>
                  <a:cubicBezTo>
                    <a:pt x="7364" y="1"/>
                    <a:pt x="4891" y="70"/>
                    <a:pt x="3081" y="156"/>
                  </a:cubicBezTo>
                  <a:cubicBezTo>
                    <a:pt x="2129" y="203"/>
                    <a:pt x="1357" y="249"/>
                    <a:pt x="826" y="288"/>
                  </a:cubicBezTo>
                  <a:cubicBezTo>
                    <a:pt x="294" y="329"/>
                    <a:pt x="0" y="360"/>
                    <a:pt x="3" y="378"/>
                  </a:cubicBezTo>
                  <a:cubicBezTo>
                    <a:pt x="3" y="388"/>
                    <a:pt x="125" y="394"/>
                    <a:pt x="356" y="394"/>
                  </a:cubicBezTo>
                  <a:cubicBezTo>
                    <a:pt x="483" y="394"/>
                    <a:pt x="642" y="392"/>
                    <a:pt x="831" y="389"/>
                  </a:cubicBezTo>
                  <a:lnTo>
                    <a:pt x="3089" y="337"/>
                  </a:lnTo>
                  <a:cubicBezTo>
                    <a:pt x="4852" y="296"/>
                    <a:pt x="7240" y="254"/>
                    <a:pt x="9892" y="254"/>
                  </a:cubicBezTo>
                  <a:cubicBezTo>
                    <a:pt x="10105" y="254"/>
                    <a:pt x="10320" y="254"/>
                    <a:pt x="10536" y="254"/>
                  </a:cubicBezTo>
                  <a:cubicBezTo>
                    <a:pt x="13441" y="265"/>
                    <a:pt x="16073" y="324"/>
                    <a:pt x="17980" y="378"/>
                  </a:cubicBezTo>
                  <a:lnTo>
                    <a:pt x="20238" y="443"/>
                  </a:lnTo>
                  <a:cubicBezTo>
                    <a:pt x="20467" y="448"/>
                    <a:pt x="20653" y="451"/>
                    <a:pt x="20790" y="451"/>
                  </a:cubicBezTo>
                  <a:cubicBezTo>
                    <a:pt x="20970" y="451"/>
                    <a:pt x="21066" y="446"/>
                    <a:pt x="21066" y="438"/>
                  </a:cubicBezTo>
                  <a:cubicBezTo>
                    <a:pt x="21066" y="420"/>
                    <a:pt x="20772" y="386"/>
                    <a:pt x="20240" y="342"/>
                  </a:cubicBezTo>
                  <a:cubicBezTo>
                    <a:pt x="19709" y="298"/>
                    <a:pt x="18937" y="249"/>
                    <a:pt x="17985" y="198"/>
                  </a:cubicBezTo>
                  <a:cubicBezTo>
                    <a:pt x="16081" y="97"/>
                    <a:pt x="13446" y="7"/>
                    <a:pt x="10536" y="2"/>
                  </a:cubicBezTo>
                  <a:cubicBezTo>
                    <a:pt x="10392" y="1"/>
                    <a:pt x="10249" y="1"/>
                    <a:pt x="1010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265;p21"/>
            <p:cNvSpPr/>
            <p:nvPr/>
          </p:nvSpPr>
          <p:spPr>
            <a:xfrm>
              <a:off x="7675376" y="3966148"/>
              <a:ext cx="1037344" cy="57098"/>
            </a:xfrm>
            <a:custGeom>
              <a:avLst/>
              <a:gdLst/>
              <a:ahLst/>
              <a:cxnLst/>
              <a:rect l="l" t="t" r="r" b="b"/>
              <a:pathLst>
                <a:path w="21456" h="1181" extrusionOk="0">
                  <a:moveTo>
                    <a:pt x="6565" y="1"/>
                  </a:moveTo>
                  <a:cubicBezTo>
                    <a:pt x="5922" y="1"/>
                    <a:pt x="5308" y="3"/>
                    <a:pt x="4738" y="16"/>
                  </a:cubicBezTo>
                  <a:cubicBezTo>
                    <a:pt x="4165" y="24"/>
                    <a:pt x="3631" y="42"/>
                    <a:pt x="3146" y="55"/>
                  </a:cubicBezTo>
                  <a:cubicBezTo>
                    <a:pt x="2658" y="71"/>
                    <a:pt x="2219" y="94"/>
                    <a:pt x="1832" y="112"/>
                  </a:cubicBezTo>
                  <a:cubicBezTo>
                    <a:pt x="1445" y="130"/>
                    <a:pt x="1112" y="153"/>
                    <a:pt x="842" y="174"/>
                  </a:cubicBezTo>
                  <a:cubicBezTo>
                    <a:pt x="300" y="212"/>
                    <a:pt x="0" y="241"/>
                    <a:pt x="0" y="259"/>
                  </a:cubicBezTo>
                  <a:cubicBezTo>
                    <a:pt x="0" y="271"/>
                    <a:pt x="130" y="276"/>
                    <a:pt x="372" y="276"/>
                  </a:cubicBezTo>
                  <a:cubicBezTo>
                    <a:pt x="500" y="276"/>
                    <a:pt x="659" y="274"/>
                    <a:pt x="847" y="272"/>
                  </a:cubicBezTo>
                  <a:lnTo>
                    <a:pt x="1838" y="254"/>
                  </a:lnTo>
                  <a:cubicBezTo>
                    <a:pt x="2225" y="249"/>
                    <a:pt x="2663" y="241"/>
                    <a:pt x="3148" y="236"/>
                  </a:cubicBezTo>
                  <a:cubicBezTo>
                    <a:pt x="3636" y="231"/>
                    <a:pt x="4168" y="225"/>
                    <a:pt x="4738" y="225"/>
                  </a:cubicBezTo>
                  <a:cubicBezTo>
                    <a:pt x="4816" y="225"/>
                    <a:pt x="4895" y="225"/>
                    <a:pt x="4975" y="225"/>
                  </a:cubicBezTo>
                  <a:cubicBezTo>
                    <a:pt x="5478" y="225"/>
                    <a:pt x="6010" y="231"/>
                    <a:pt x="6565" y="236"/>
                  </a:cubicBezTo>
                  <a:cubicBezTo>
                    <a:pt x="7850" y="251"/>
                    <a:pt x="9261" y="282"/>
                    <a:pt x="10742" y="347"/>
                  </a:cubicBezTo>
                  <a:cubicBezTo>
                    <a:pt x="12226" y="411"/>
                    <a:pt x="13635" y="499"/>
                    <a:pt x="14917" y="592"/>
                  </a:cubicBezTo>
                  <a:cubicBezTo>
                    <a:pt x="15557" y="643"/>
                    <a:pt x="16166" y="687"/>
                    <a:pt x="16734" y="739"/>
                  </a:cubicBezTo>
                  <a:cubicBezTo>
                    <a:pt x="17304" y="788"/>
                    <a:pt x="17833" y="842"/>
                    <a:pt x="18318" y="886"/>
                  </a:cubicBezTo>
                  <a:cubicBezTo>
                    <a:pt x="18803" y="927"/>
                    <a:pt x="19239" y="976"/>
                    <a:pt x="19624" y="1015"/>
                  </a:cubicBezTo>
                  <a:lnTo>
                    <a:pt x="20609" y="1116"/>
                  </a:lnTo>
                  <a:cubicBezTo>
                    <a:pt x="21029" y="1158"/>
                    <a:pt x="21303" y="1181"/>
                    <a:pt x="21407" y="1181"/>
                  </a:cubicBezTo>
                  <a:cubicBezTo>
                    <a:pt x="21437" y="1181"/>
                    <a:pt x="21452" y="1179"/>
                    <a:pt x="21453" y="1175"/>
                  </a:cubicBezTo>
                  <a:cubicBezTo>
                    <a:pt x="21456" y="1157"/>
                    <a:pt x="21159" y="1103"/>
                    <a:pt x="20622" y="1018"/>
                  </a:cubicBezTo>
                  <a:cubicBezTo>
                    <a:pt x="20354" y="974"/>
                    <a:pt x="20024" y="925"/>
                    <a:pt x="19639" y="873"/>
                  </a:cubicBezTo>
                  <a:cubicBezTo>
                    <a:pt x="19257" y="821"/>
                    <a:pt x="18821" y="765"/>
                    <a:pt x="18339" y="705"/>
                  </a:cubicBezTo>
                  <a:cubicBezTo>
                    <a:pt x="17854" y="649"/>
                    <a:pt x="17325" y="587"/>
                    <a:pt x="16754" y="530"/>
                  </a:cubicBezTo>
                  <a:cubicBezTo>
                    <a:pt x="16184" y="468"/>
                    <a:pt x="15575" y="414"/>
                    <a:pt x="14935" y="357"/>
                  </a:cubicBezTo>
                  <a:cubicBezTo>
                    <a:pt x="13653" y="251"/>
                    <a:pt x="12239" y="156"/>
                    <a:pt x="10755" y="94"/>
                  </a:cubicBezTo>
                  <a:cubicBezTo>
                    <a:pt x="9269" y="32"/>
                    <a:pt x="7852" y="3"/>
                    <a:pt x="6565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" name="Google Shape;266;p21"/>
          <p:cNvSpPr txBox="1">
            <a:spLocks/>
          </p:cNvSpPr>
          <p:nvPr/>
        </p:nvSpPr>
        <p:spPr>
          <a:xfrm>
            <a:off x="1802100" y="408772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 smtClean="0">
                <a:solidFill>
                  <a:srgbClr val="1E21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PHẦN TRÌNH BÀY</a:t>
            </a:r>
            <a:endParaRPr lang="en-US" sz="2400" dirty="0">
              <a:solidFill>
                <a:srgbClr val="1E21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Google Shape;267;p21"/>
          <p:cNvSpPr txBox="1">
            <a:spLocks/>
          </p:cNvSpPr>
          <p:nvPr/>
        </p:nvSpPr>
        <p:spPr>
          <a:xfrm>
            <a:off x="547057" y="1949017"/>
            <a:ext cx="1781062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noProof="1" smtClean="0">
                <a:solidFill>
                  <a:srgbClr val="1E21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đề tài</a:t>
            </a:r>
            <a:endParaRPr lang="en-US" sz="1800" noProof="1">
              <a:solidFill>
                <a:srgbClr val="1E21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oogle Shape;268;p21"/>
          <p:cNvGrpSpPr/>
          <p:nvPr/>
        </p:nvGrpSpPr>
        <p:grpSpPr>
          <a:xfrm>
            <a:off x="4690625" y="3070200"/>
            <a:ext cx="2038740" cy="1690708"/>
            <a:chOff x="4690625" y="3070200"/>
            <a:chExt cx="2038740" cy="1690708"/>
          </a:xfrm>
        </p:grpSpPr>
        <p:sp>
          <p:nvSpPr>
            <p:cNvPr id="18" name="Google Shape;269;p21"/>
            <p:cNvSpPr/>
            <p:nvPr/>
          </p:nvSpPr>
          <p:spPr>
            <a:xfrm>
              <a:off x="4690625" y="3070200"/>
              <a:ext cx="2038740" cy="1485029"/>
            </a:xfrm>
            <a:custGeom>
              <a:avLst/>
              <a:gdLst/>
              <a:ahLst/>
              <a:cxnLst/>
              <a:rect l="l" t="t" r="r" b="b"/>
              <a:pathLst>
                <a:path w="47512" h="34608" extrusionOk="0">
                  <a:moveTo>
                    <a:pt x="2256" y="0"/>
                  </a:moveTo>
                  <a:cubicBezTo>
                    <a:pt x="1018" y="0"/>
                    <a:pt x="1" y="1006"/>
                    <a:pt x="1" y="2258"/>
                  </a:cubicBezTo>
                  <a:lnTo>
                    <a:pt x="1" y="32352"/>
                  </a:lnTo>
                  <a:cubicBezTo>
                    <a:pt x="1" y="33599"/>
                    <a:pt x="1010" y="34607"/>
                    <a:pt x="2256" y="34607"/>
                  </a:cubicBezTo>
                  <a:lnTo>
                    <a:pt x="42504" y="34607"/>
                  </a:lnTo>
                  <a:cubicBezTo>
                    <a:pt x="43665" y="34607"/>
                    <a:pt x="44638" y="33722"/>
                    <a:pt x="44748" y="32566"/>
                  </a:cubicBezTo>
                  <a:lnTo>
                    <a:pt x="47393" y="4508"/>
                  </a:lnTo>
                  <a:cubicBezTo>
                    <a:pt x="47512" y="3228"/>
                    <a:pt x="46539" y="2106"/>
                    <a:pt x="45254" y="2044"/>
                  </a:cubicBezTo>
                  <a:lnTo>
                    <a:pt x="2362" y="3"/>
                  </a:lnTo>
                  <a:cubicBezTo>
                    <a:pt x="2326" y="1"/>
                    <a:pt x="2291" y="0"/>
                    <a:pt x="2256" y="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270;p21"/>
            <p:cNvSpPr/>
            <p:nvPr/>
          </p:nvSpPr>
          <p:spPr>
            <a:xfrm>
              <a:off x="5443630" y="4252897"/>
              <a:ext cx="429186" cy="508011"/>
            </a:xfrm>
            <a:custGeom>
              <a:avLst/>
              <a:gdLst/>
              <a:ahLst/>
              <a:cxnLst/>
              <a:rect l="l" t="t" r="r" b="b"/>
              <a:pathLst>
                <a:path w="10002" h="11839" extrusionOk="0">
                  <a:moveTo>
                    <a:pt x="1902" y="0"/>
                  </a:moveTo>
                  <a:lnTo>
                    <a:pt x="1902" y="0"/>
                  </a:lnTo>
                  <a:cubicBezTo>
                    <a:pt x="3001" y="3432"/>
                    <a:pt x="0" y="11586"/>
                    <a:pt x="0" y="11586"/>
                  </a:cubicBezTo>
                  <a:lnTo>
                    <a:pt x="7919" y="11839"/>
                  </a:lnTo>
                  <a:cubicBezTo>
                    <a:pt x="10002" y="11305"/>
                    <a:pt x="8206" y="596"/>
                    <a:pt x="8206" y="596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71;p21"/>
            <p:cNvSpPr/>
            <p:nvPr/>
          </p:nvSpPr>
          <p:spPr>
            <a:xfrm>
              <a:off x="5581710" y="3796218"/>
              <a:ext cx="220557" cy="210388"/>
            </a:xfrm>
            <a:custGeom>
              <a:avLst/>
              <a:gdLst/>
              <a:ahLst/>
              <a:cxnLst/>
              <a:rect l="l" t="t" r="r" b="b"/>
              <a:pathLst>
                <a:path w="5140" h="4903" extrusionOk="0">
                  <a:moveTo>
                    <a:pt x="2688" y="1"/>
                  </a:moveTo>
                  <a:cubicBezTo>
                    <a:pt x="2050" y="1"/>
                    <a:pt x="1424" y="250"/>
                    <a:pt x="955" y="719"/>
                  </a:cubicBezTo>
                  <a:cubicBezTo>
                    <a:pt x="0" y="1677"/>
                    <a:pt x="0" y="3227"/>
                    <a:pt x="955" y="4185"/>
                  </a:cubicBezTo>
                  <a:cubicBezTo>
                    <a:pt x="1424" y="4654"/>
                    <a:pt x="2050" y="4903"/>
                    <a:pt x="2688" y="4903"/>
                  </a:cubicBezTo>
                  <a:cubicBezTo>
                    <a:pt x="3003" y="4903"/>
                    <a:pt x="3322" y="4842"/>
                    <a:pt x="3625" y="4716"/>
                  </a:cubicBezTo>
                  <a:cubicBezTo>
                    <a:pt x="4544" y="4337"/>
                    <a:pt x="5140" y="3444"/>
                    <a:pt x="5140" y="2453"/>
                  </a:cubicBezTo>
                  <a:cubicBezTo>
                    <a:pt x="5140" y="1460"/>
                    <a:pt x="4544" y="567"/>
                    <a:pt x="3625" y="188"/>
                  </a:cubicBezTo>
                  <a:cubicBezTo>
                    <a:pt x="3322" y="62"/>
                    <a:pt x="3003" y="1"/>
                    <a:pt x="2688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" name="Google Shape;272;p21"/>
          <p:cNvGrpSpPr/>
          <p:nvPr/>
        </p:nvGrpSpPr>
        <p:grpSpPr>
          <a:xfrm>
            <a:off x="6512921" y="3952980"/>
            <a:ext cx="419995" cy="803049"/>
            <a:chOff x="6512921" y="3952980"/>
            <a:chExt cx="419995" cy="803049"/>
          </a:xfrm>
        </p:grpSpPr>
        <p:sp>
          <p:nvSpPr>
            <p:cNvPr id="22" name="Google Shape;273;p21"/>
            <p:cNvSpPr/>
            <p:nvPr/>
          </p:nvSpPr>
          <p:spPr>
            <a:xfrm>
              <a:off x="6532018" y="3952980"/>
              <a:ext cx="81417" cy="314887"/>
            </a:xfrm>
            <a:custGeom>
              <a:avLst/>
              <a:gdLst/>
              <a:ahLst/>
              <a:cxnLst/>
              <a:rect l="l" t="t" r="r" b="b"/>
              <a:pathLst>
                <a:path w="1684" h="6513" extrusionOk="0">
                  <a:moveTo>
                    <a:pt x="646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3" y="6513"/>
                  </a:lnTo>
                  <a:cubicBezTo>
                    <a:pt x="1683" y="6513"/>
                    <a:pt x="1294" y="0"/>
                    <a:pt x="646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74;p21"/>
            <p:cNvSpPr/>
            <p:nvPr/>
          </p:nvSpPr>
          <p:spPr>
            <a:xfrm>
              <a:off x="6634949" y="3952980"/>
              <a:ext cx="81369" cy="314887"/>
            </a:xfrm>
            <a:custGeom>
              <a:avLst/>
              <a:gdLst/>
              <a:ahLst/>
              <a:cxnLst/>
              <a:rect l="l" t="t" r="r" b="b"/>
              <a:pathLst>
                <a:path w="1683" h="6513" extrusionOk="0">
                  <a:moveTo>
                    <a:pt x="646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3" y="6513"/>
                  </a:lnTo>
                  <a:cubicBezTo>
                    <a:pt x="1683" y="6513"/>
                    <a:pt x="1293" y="0"/>
                    <a:pt x="646" y="0"/>
                  </a:cubicBezTo>
                  <a:close/>
                </a:path>
              </a:pathLst>
            </a:custGeom>
            <a:solidFill>
              <a:srgbClr val="D9B1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75;p21"/>
            <p:cNvSpPr/>
            <p:nvPr/>
          </p:nvSpPr>
          <p:spPr>
            <a:xfrm>
              <a:off x="6792125" y="3952980"/>
              <a:ext cx="81272" cy="314887"/>
            </a:xfrm>
            <a:custGeom>
              <a:avLst/>
              <a:gdLst/>
              <a:ahLst/>
              <a:cxnLst/>
              <a:rect l="l" t="t" r="r" b="b"/>
              <a:pathLst>
                <a:path w="1681" h="6513" extrusionOk="0">
                  <a:moveTo>
                    <a:pt x="648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1" y="6513"/>
                  </a:lnTo>
                  <a:cubicBezTo>
                    <a:pt x="1681" y="6513"/>
                    <a:pt x="1293" y="0"/>
                    <a:pt x="648" y="0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76;p21"/>
            <p:cNvSpPr/>
            <p:nvPr/>
          </p:nvSpPr>
          <p:spPr>
            <a:xfrm>
              <a:off x="6729370" y="3971159"/>
              <a:ext cx="72666" cy="318707"/>
            </a:xfrm>
            <a:custGeom>
              <a:avLst/>
              <a:gdLst/>
              <a:ahLst/>
              <a:cxnLst/>
              <a:rect l="l" t="t" r="r" b="b"/>
              <a:pathLst>
                <a:path w="1503" h="6592" extrusionOk="0">
                  <a:moveTo>
                    <a:pt x="1" y="6454"/>
                  </a:moveTo>
                  <a:lnTo>
                    <a:pt x="215" y="6483"/>
                  </a:lnTo>
                  <a:cubicBezTo>
                    <a:pt x="215" y="6483"/>
                    <a:pt x="215" y="6482"/>
                    <a:pt x="215" y="6482"/>
                  </a:cubicBezTo>
                  <a:lnTo>
                    <a:pt x="215" y="6482"/>
                  </a:lnTo>
                  <a:lnTo>
                    <a:pt x="1" y="6454"/>
                  </a:lnTo>
                  <a:close/>
                  <a:moveTo>
                    <a:pt x="848" y="0"/>
                  </a:moveTo>
                  <a:cubicBezTo>
                    <a:pt x="222" y="0"/>
                    <a:pt x="215" y="6388"/>
                    <a:pt x="215" y="6482"/>
                  </a:cubicBezTo>
                  <a:lnTo>
                    <a:pt x="215" y="6482"/>
                  </a:lnTo>
                  <a:lnTo>
                    <a:pt x="1072" y="6591"/>
                  </a:lnTo>
                  <a:cubicBezTo>
                    <a:pt x="1072" y="6591"/>
                    <a:pt x="1503" y="84"/>
                    <a:pt x="860" y="1"/>
                  </a:cubicBezTo>
                  <a:cubicBezTo>
                    <a:pt x="856" y="0"/>
                    <a:pt x="852" y="0"/>
                    <a:pt x="848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77;p21"/>
            <p:cNvSpPr/>
            <p:nvPr/>
          </p:nvSpPr>
          <p:spPr>
            <a:xfrm>
              <a:off x="6604007" y="3952980"/>
              <a:ext cx="81127" cy="314887"/>
            </a:xfrm>
            <a:custGeom>
              <a:avLst/>
              <a:gdLst/>
              <a:ahLst/>
              <a:cxnLst/>
              <a:rect l="l" t="t" r="r" b="b"/>
              <a:pathLst>
                <a:path w="1678" h="6513" extrusionOk="0">
                  <a:moveTo>
                    <a:pt x="646" y="0"/>
                  </a:moveTo>
                  <a:cubicBezTo>
                    <a:pt x="1" y="0"/>
                    <a:pt x="816" y="6513"/>
                    <a:pt x="816" y="6513"/>
                  </a:cubicBezTo>
                  <a:lnTo>
                    <a:pt x="1678" y="6513"/>
                  </a:lnTo>
                  <a:cubicBezTo>
                    <a:pt x="1678" y="6513"/>
                    <a:pt x="1291" y="0"/>
                    <a:pt x="646" y="0"/>
                  </a:cubicBez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8;p21"/>
            <p:cNvSpPr/>
            <p:nvPr/>
          </p:nvSpPr>
          <p:spPr>
            <a:xfrm>
              <a:off x="6512921" y="4267816"/>
              <a:ext cx="419995" cy="488213"/>
            </a:xfrm>
            <a:custGeom>
              <a:avLst/>
              <a:gdLst/>
              <a:ahLst/>
              <a:cxnLst/>
              <a:rect l="l" t="t" r="r" b="b"/>
              <a:pathLst>
                <a:path w="8687" h="10098" extrusionOk="0">
                  <a:moveTo>
                    <a:pt x="1" y="1"/>
                  </a:moveTo>
                  <a:lnTo>
                    <a:pt x="1064" y="10098"/>
                  </a:lnTo>
                  <a:lnTo>
                    <a:pt x="8686" y="9855"/>
                  </a:lnTo>
                  <a:lnTo>
                    <a:pt x="8686" y="1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8" name="Google Shape;279;p21"/>
          <p:cNvGrpSpPr/>
          <p:nvPr/>
        </p:nvGrpSpPr>
        <p:grpSpPr>
          <a:xfrm>
            <a:off x="760146" y="3082802"/>
            <a:ext cx="856133" cy="1691013"/>
            <a:chOff x="5413625" y="1307575"/>
            <a:chExt cx="802600" cy="1585275"/>
          </a:xfrm>
        </p:grpSpPr>
        <p:sp>
          <p:nvSpPr>
            <p:cNvPr id="29" name="Google Shape;280;p21"/>
            <p:cNvSpPr/>
            <p:nvPr/>
          </p:nvSpPr>
          <p:spPr>
            <a:xfrm>
              <a:off x="5849150" y="1733200"/>
              <a:ext cx="367075" cy="305400"/>
            </a:xfrm>
            <a:custGeom>
              <a:avLst/>
              <a:gdLst/>
              <a:ahLst/>
              <a:cxnLst/>
              <a:rect l="l" t="t" r="r" b="b"/>
              <a:pathLst>
                <a:path w="14683" h="12216" extrusionOk="0">
                  <a:moveTo>
                    <a:pt x="10353" y="0"/>
                  </a:moveTo>
                  <a:cubicBezTo>
                    <a:pt x="8034" y="0"/>
                    <a:pt x="5709" y="793"/>
                    <a:pt x="3919" y="2271"/>
                  </a:cubicBezTo>
                  <a:cubicBezTo>
                    <a:pt x="1390" y="4359"/>
                    <a:pt x="0" y="7750"/>
                    <a:pt x="338" y="11012"/>
                  </a:cubicBezTo>
                  <a:lnTo>
                    <a:pt x="564" y="11296"/>
                  </a:lnTo>
                  <a:cubicBezTo>
                    <a:pt x="1654" y="11927"/>
                    <a:pt x="2886" y="12215"/>
                    <a:pt x="4136" y="12215"/>
                  </a:cubicBezTo>
                  <a:cubicBezTo>
                    <a:pt x="6043" y="12215"/>
                    <a:pt x="7990" y="11545"/>
                    <a:pt x="9533" y="10400"/>
                  </a:cubicBezTo>
                  <a:cubicBezTo>
                    <a:pt x="12089" y="8505"/>
                    <a:pt x="13660" y="5529"/>
                    <a:pt x="14527" y="2468"/>
                  </a:cubicBezTo>
                  <a:cubicBezTo>
                    <a:pt x="14608" y="2185"/>
                    <a:pt x="14682" y="1890"/>
                    <a:pt x="14628" y="1602"/>
                  </a:cubicBezTo>
                  <a:cubicBezTo>
                    <a:pt x="14507" y="955"/>
                    <a:pt x="13810" y="603"/>
                    <a:pt x="13180" y="412"/>
                  </a:cubicBezTo>
                  <a:cubicBezTo>
                    <a:pt x="12264" y="135"/>
                    <a:pt x="11309" y="0"/>
                    <a:pt x="10353" y="0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281;p21"/>
            <p:cNvSpPr/>
            <p:nvPr/>
          </p:nvSpPr>
          <p:spPr>
            <a:xfrm>
              <a:off x="5428800" y="1307575"/>
              <a:ext cx="447500" cy="661900"/>
            </a:xfrm>
            <a:custGeom>
              <a:avLst/>
              <a:gdLst/>
              <a:ahLst/>
              <a:cxnLst/>
              <a:rect l="l" t="t" r="r" b="b"/>
              <a:pathLst>
                <a:path w="17900" h="26476" extrusionOk="0">
                  <a:moveTo>
                    <a:pt x="6671" y="1"/>
                  </a:moveTo>
                  <a:cubicBezTo>
                    <a:pt x="5791" y="1"/>
                    <a:pt x="4991" y="709"/>
                    <a:pt x="4408" y="1417"/>
                  </a:cubicBezTo>
                  <a:cubicBezTo>
                    <a:pt x="1129" y="5399"/>
                    <a:pt x="0" y="11051"/>
                    <a:pt x="1498" y="15985"/>
                  </a:cubicBezTo>
                  <a:cubicBezTo>
                    <a:pt x="2995" y="20920"/>
                    <a:pt x="7077" y="24991"/>
                    <a:pt x="12016" y="26476"/>
                  </a:cubicBezTo>
                  <a:lnTo>
                    <a:pt x="12567" y="26319"/>
                  </a:lnTo>
                  <a:cubicBezTo>
                    <a:pt x="16549" y="23289"/>
                    <a:pt x="17899" y="17613"/>
                    <a:pt x="16696" y="12757"/>
                  </a:cubicBezTo>
                  <a:cubicBezTo>
                    <a:pt x="15491" y="7900"/>
                    <a:pt x="12125" y="3819"/>
                    <a:pt x="8205" y="707"/>
                  </a:cubicBezTo>
                  <a:cubicBezTo>
                    <a:pt x="7845" y="420"/>
                    <a:pt x="7462" y="133"/>
                    <a:pt x="7010" y="37"/>
                  </a:cubicBezTo>
                  <a:cubicBezTo>
                    <a:pt x="6896" y="12"/>
                    <a:pt x="6783" y="1"/>
                    <a:pt x="6671" y="1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282;p21"/>
            <p:cNvSpPr/>
            <p:nvPr/>
          </p:nvSpPr>
          <p:spPr>
            <a:xfrm>
              <a:off x="5648500" y="1603550"/>
              <a:ext cx="146450" cy="691300"/>
            </a:xfrm>
            <a:custGeom>
              <a:avLst/>
              <a:gdLst/>
              <a:ahLst/>
              <a:cxnLst/>
              <a:rect l="l" t="t" r="r" b="b"/>
              <a:pathLst>
                <a:path w="5858" h="27652" extrusionOk="0">
                  <a:moveTo>
                    <a:pt x="212" y="0"/>
                  </a:moveTo>
                  <a:cubicBezTo>
                    <a:pt x="110" y="0"/>
                    <a:pt x="0" y="86"/>
                    <a:pt x="28" y="218"/>
                  </a:cubicBezTo>
                  <a:cubicBezTo>
                    <a:pt x="1950" y="9246"/>
                    <a:pt x="3295" y="18396"/>
                    <a:pt x="5212" y="27430"/>
                  </a:cubicBezTo>
                  <a:cubicBezTo>
                    <a:pt x="5245" y="27585"/>
                    <a:pt x="5359" y="27652"/>
                    <a:pt x="5480" y="27652"/>
                  </a:cubicBezTo>
                  <a:cubicBezTo>
                    <a:pt x="5662" y="27652"/>
                    <a:pt x="5858" y="27499"/>
                    <a:pt x="5808" y="27265"/>
                  </a:cubicBezTo>
                  <a:cubicBezTo>
                    <a:pt x="3881" y="18242"/>
                    <a:pt x="2284" y="9151"/>
                    <a:pt x="362" y="125"/>
                  </a:cubicBezTo>
                  <a:cubicBezTo>
                    <a:pt x="344" y="38"/>
                    <a:pt x="279" y="0"/>
                    <a:pt x="21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83;p21"/>
            <p:cNvSpPr/>
            <p:nvPr/>
          </p:nvSpPr>
          <p:spPr>
            <a:xfrm>
              <a:off x="5413625" y="2238250"/>
              <a:ext cx="685125" cy="654600"/>
            </a:xfrm>
            <a:custGeom>
              <a:avLst/>
              <a:gdLst/>
              <a:ahLst/>
              <a:cxnLst/>
              <a:rect l="l" t="t" r="r" b="b"/>
              <a:pathLst>
                <a:path w="27405" h="26184" extrusionOk="0">
                  <a:moveTo>
                    <a:pt x="1" y="0"/>
                  </a:moveTo>
                  <a:lnTo>
                    <a:pt x="1" y="26043"/>
                  </a:lnTo>
                  <a:cubicBezTo>
                    <a:pt x="1" y="26120"/>
                    <a:pt x="64" y="26183"/>
                    <a:pt x="141" y="26183"/>
                  </a:cubicBezTo>
                  <a:lnTo>
                    <a:pt x="27263" y="26183"/>
                  </a:lnTo>
                  <a:cubicBezTo>
                    <a:pt x="27341" y="26183"/>
                    <a:pt x="27404" y="26120"/>
                    <a:pt x="27404" y="26043"/>
                  </a:cubicBezTo>
                  <a:lnTo>
                    <a:pt x="27404" y="0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284;p21"/>
            <p:cNvSpPr/>
            <p:nvPr/>
          </p:nvSpPr>
          <p:spPr>
            <a:xfrm>
              <a:off x="5754025" y="1856100"/>
              <a:ext cx="269675" cy="278025"/>
            </a:xfrm>
            <a:custGeom>
              <a:avLst/>
              <a:gdLst/>
              <a:ahLst/>
              <a:cxnLst/>
              <a:rect l="l" t="t" r="r" b="b"/>
              <a:pathLst>
                <a:path w="10787" h="11121" extrusionOk="0">
                  <a:moveTo>
                    <a:pt x="10379" y="1"/>
                  </a:moveTo>
                  <a:cubicBezTo>
                    <a:pt x="10312" y="1"/>
                    <a:pt x="10243" y="29"/>
                    <a:pt x="10183" y="97"/>
                  </a:cubicBezTo>
                  <a:cubicBezTo>
                    <a:pt x="6970" y="3745"/>
                    <a:pt x="2770" y="6898"/>
                    <a:pt x="61" y="10943"/>
                  </a:cubicBezTo>
                  <a:cubicBezTo>
                    <a:pt x="1" y="11032"/>
                    <a:pt x="84" y="11121"/>
                    <a:pt x="170" y="11121"/>
                  </a:cubicBezTo>
                  <a:cubicBezTo>
                    <a:pt x="198" y="11121"/>
                    <a:pt x="226" y="11111"/>
                    <a:pt x="250" y="11090"/>
                  </a:cubicBezTo>
                  <a:lnTo>
                    <a:pt x="250" y="11089"/>
                  </a:lnTo>
                  <a:cubicBezTo>
                    <a:pt x="3840" y="7820"/>
                    <a:pt x="7472" y="4229"/>
                    <a:pt x="10602" y="516"/>
                  </a:cubicBezTo>
                  <a:cubicBezTo>
                    <a:pt x="10787" y="296"/>
                    <a:pt x="10594" y="1"/>
                    <a:pt x="1037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4" name="Google Shape;285;p21"/>
          <p:cNvGrpSpPr/>
          <p:nvPr/>
        </p:nvGrpSpPr>
        <p:grpSpPr>
          <a:xfrm>
            <a:off x="2459633" y="4193634"/>
            <a:ext cx="1302335" cy="600860"/>
            <a:chOff x="2459633" y="4193634"/>
            <a:chExt cx="1302335" cy="600860"/>
          </a:xfrm>
        </p:grpSpPr>
        <p:sp>
          <p:nvSpPr>
            <p:cNvPr id="35" name="Google Shape;286;p21"/>
            <p:cNvSpPr/>
            <p:nvPr/>
          </p:nvSpPr>
          <p:spPr>
            <a:xfrm>
              <a:off x="2605351" y="4482313"/>
              <a:ext cx="1156617" cy="312180"/>
            </a:xfrm>
            <a:custGeom>
              <a:avLst/>
              <a:gdLst/>
              <a:ahLst/>
              <a:cxnLst/>
              <a:rect l="l" t="t" r="r" b="b"/>
              <a:pathLst>
                <a:path w="23923" h="6457" extrusionOk="0">
                  <a:moveTo>
                    <a:pt x="0" y="0"/>
                  </a:moveTo>
                  <a:lnTo>
                    <a:pt x="619" y="6456"/>
                  </a:lnTo>
                  <a:lnTo>
                    <a:pt x="23922" y="5757"/>
                  </a:lnTo>
                  <a:lnTo>
                    <a:pt x="22800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287;p21"/>
            <p:cNvSpPr/>
            <p:nvPr/>
          </p:nvSpPr>
          <p:spPr>
            <a:xfrm>
              <a:off x="2856562" y="4603568"/>
              <a:ext cx="689677" cy="57920"/>
            </a:xfrm>
            <a:custGeom>
              <a:avLst/>
              <a:gdLst/>
              <a:ahLst/>
              <a:cxnLst/>
              <a:rect l="l" t="t" r="r" b="b"/>
              <a:pathLst>
                <a:path w="14265" h="1198" extrusionOk="0">
                  <a:moveTo>
                    <a:pt x="3" y="0"/>
                  </a:moveTo>
                  <a:lnTo>
                    <a:pt x="1" y="1169"/>
                  </a:lnTo>
                  <a:lnTo>
                    <a:pt x="14262" y="1198"/>
                  </a:lnTo>
                  <a:lnTo>
                    <a:pt x="14265" y="2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288;p21"/>
            <p:cNvSpPr/>
            <p:nvPr/>
          </p:nvSpPr>
          <p:spPr>
            <a:xfrm>
              <a:off x="2460358" y="4193634"/>
              <a:ext cx="1153620" cy="312422"/>
            </a:xfrm>
            <a:custGeom>
              <a:avLst/>
              <a:gdLst/>
              <a:ahLst/>
              <a:cxnLst/>
              <a:rect l="l" t="t" r="r" b="b"/>
              <a:pathLst>
                <a:path w="23861" h="6462" extrusionOk="0">
                  <a:moveTo>
                    <a:pt x="1" y="0"/>
                  </a:moveTo>
                  <a:lnTo>
                    <a:pt x="550" y="6462"/>
                  </a:lnTo>
                  <a:lnTo>
                    <a:pt x="23861" y="6010"/>
                  </a:lnTo>
                  <a:lnTo>
                    <a:pt x="22800" y="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289;p21"/>
            <p:cNvSpPr/>
            <p:nvPr/>
          </p:nvSpPr>
          <p:spPr>
            <a:xfrm>
              <a:off x="2459633" y="4230426"/>
              <a:ext cx="1147238" cy="254936"/>
            </a:xfrm>
            <a:custGeom>
              <a:avLst/>
              <a:gdLst/>
              <a:ahLst/>
              <a:cxnLst/>
              <a:rect l="l" t="t" r="r" b="b"/>
              <a:pathLst>
                <a:path w="23729" h="5273" extrusionOk="0">
                  <a:moveTo>
                    <a:pt x="22903" y="1"/>
                  </a:moveTo>
                  <a:lnTo>
                    <a:pt x="3" y="150"/>
                  </a:lnTo>
                  <a:lnTo>
                    <a:pt x="0" y="444"/>
                  </a:lnTo>
                  <a:cubicBezTo>
                    <a:pt x="1" y="377"/>
                    <a:pt x="4" y="346"/>
                    <a:pt x="10" y="346"/>
                  </a:cubicBezTo>
                  <a:cubicBezTo>
                    <a:pt x="84" y="346"/>
                    <a:pt x="529" y="5272"/>
                    <a:pt x="529" y="5272"/>
                  </a:cubicBezTo>
                  <a:lnTo>
                    <a:pt x="23729" y="4452"/>
                  </a:lnTo>
                  <a:lnTo>
                    <a:pt x="22903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290;p21"/>
            <p:cNvSpPr/>
            <p:nvPr/>
          </p:nvSpPr>
          <p:spPr>
            <a:xfrm>
              <a:off x="2516005" y="4379238"/>
              <a:ext cx="1048222" cy="32876"/>
            </a:xfrm>
            <a:custGeom>
              <a:avLst/>
              <a:gdLst/>
              <a:ahLst/>
              <a:cxnLst/>
              <a:rect l="l" t="t" r="r" b="b"/>
              <a:pathLst>
                <a:path w="21681" h="680" extrusionOk="0">
                  <a:moveTo>
                    <a:pt x="334" y="0"/>
                  </a:moveTo>
                  <a:cubicBezTo>
                    <a:pt x="118" y="0"/>
                    <a:pt x="3" y="5"/>
                    <a:pt x="3" y="16"/>
                  </a:cubicBezTo>
                  <a:cubicBezTo>
                    <a:pt x="1" y="35"/>
                    <a:pt x="305" y="63"/>
                    <a:pt x="852" y="107"/>
                  </a:cubicBezTo>
                  <a:cubicBezTo>
                    <a:pt x="1396" y="148"/>
                    <a:pt x="2191" y="197"/>
                    <a:pt x="3172" y="251"/>
                  </a:cubicBezTo>
                  <a:cubicBezTo>
                    <a:pt x="5130" y="357"/>
                    <a:pt x="7842" y="476"/>
                    <a:pt x="10835" y="558"/>
                  </a:cubicBezTo>
                  <a:cubicBezTo>
                    <a:pt x="13828" y="641"/>
                    <a:pt x="16540" y="677"/>
                    <a:pt x="18501" y="680"/>
                  </a:cubicBezTo>
                  <a:cubicBezTo>
                    <a:pt x="19484" y="680"/>
                    <a:pt x="20279" y="674"/>
                    <a:pt x="20826" y="664"/>
                  </a:cubicBezTo>
                  <a:cubicBezTo>
                    <a:pt x="21376" y="654"/>
                    <a:pt x="21680" y="638"/>
                    <a:pt x="21680" y="620"/>
                  </a:cubicBezTo>
                  <a:cubicBezTo>
                    <a:pt x="21680" y="605"/>
                    <a:pt x="21376" y="582"/>
                    <a:pt x="20826" y="563"/>
                  </a:cubicBezTo>
                  <a:cubicBezTo>
                    <a:pt x="20279" y="545"/>
                    <a:pt x="19484" y="522"/>
                    <a:pt x="18504" y="499"/>
                  </a:cubicBezTo>
                  <a:lnTo>
                    <a:pt x="10840" y="305"/>
                  </a:lnTo>
                  <a:lnTo>
                    <a:pt x="3177" y="71"/>
                  </a:lnTo>
                  <a:cubicBezTo>
                    <a:pt x="2199" y="40"/>
                    <a:pt x="1404" y="16"/>
                    <a:pt x="855" y="6"/>
                  </a:cubicBezTo>
                  <a:cubicBezTo>
                    <a:pt x="644" y="2"/>
                    <a:pt x="469" y="0"/>
                    <a:pt x="334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291;p21"/>
            <p:cNvSpPr/>
            <p:nvPr/>
          </p:nvSpPr>
          <p:spPr>
            <a:xfrm>
              <a:off x="2511751" y="4314694"/>
              <a:ext cx="1018392" cy="29637"/>
            </a:xfrm>
            <a:custGeom>
              <a:avLst/>
              <a:gdLst/>
              <a:ahLst/>
              <a:cxnLst/>
              <a:rect l="l" t="t" r="r" b="b"/>
              <a:pathLst>
                <a:path w="21064" h="613" extrusionOk="0">
                  <a:moveTo>
                    <a:pt x="13175" y="0"/>
                  </a:moveTo>
                  <a:cubicBezTo>
                    <a:pt x="12328" y="0"/>
                    <a:pt x="11441" y="7"/>
                    <a:pt x="10526" y="23"/>
                  </a:cubicBezTo>
                  <a:cubicBezTo>
                    <a:pt x="7613" y="72"/>
                    <a:pt x="4981" y="195"/>
                    <a:pt x="3077" y="322"/>
                  </a:cubicBezTo>
                  <a:cubicBezTo>
                    <a:pt x="2124" y="386"/>
                    <a:pt x="1358" y="448"/>
                    <a:pt x="824" y="497"/>
                  </a:cubicBezTo>
                  <a:cubicBezTo>
                    <a:pt x="292" y="549"/>
                    <a:pt x="1" y="583"/>
                    <a:pt x="1" y="601"/>
                  </a:cubicBezTo>
                  <a:cubicBezTo>
                    <a:pt x="2" y="609"/>
                    <a:pt x="62" y="613"/>
                    <a:pt x="177" y="613"/>
                  </a:cubicBezTo>
                  <a:cubicBezTo>
                    <a:pt x="317" y="613"/>
                    <a:pt x="538" y="607"/>
                    <a:pt x="832" y="595"/>
                  </a:cubicBezTo>
                  <a:lnTo>
                    <a:pt x="3087" y="503"/>
                  </a:lnTo>
                  <a:cubicBezTo>
                    <a:pt x="4991" y="423"/>
                    <a:pt x="7623" y="324"/>
                    <a:pt x="10531" y="278"/>
                  </a:cubicBezTo>
                  <a:cubicBezTo>
                    <a:pt x="12099" y="252"/>
                    <a:pt x="13587" y="242"/>
                    <a:pt x="14925" y="242"/>
                  </a:cubicBezTo>
                  <a:cubicBezTo>
                    <a:pt x="16066" y="242"/>
                    <a:pt x="17097" y="249"/>
                    <a:pt x="17975" y="257"/>
                  </a:cubicBezTo>
                  <a:lnTo>
                    <a:pt x="20233" y="275"/>
                  </a:lnTo>
                  <a:cubicBezTo>
                    <a:pt x="20318" y="276"/>
                    <a:pt x="20396" y="276"/>
                    <a:pt x="20468" y="276"/>
                  </a:cubicBezTo>
                  <a:cubicBezTo>
                    <a:pt x="20853" y="276"/>
                    <a:pt x="21061" y="270"/>
                    <a:pt x="21061" y="255"/>
                  </a:cubicBezTo>
                  <a:cubicBezTo>
                    <a:pt x="21064" y="237"/>
                    <a:pt x="20770" y="211"/>
                    <a:pt x="20236" y="177"/>
                  </a:cubicBezTo>
                  <a:cubicBezTo>
                    <a:pt x="19704" y="144"/>
                    <a:pt x="18933" y="110"/>
                    <a:pt x="17978" y="77"/>
                  </a:cubicBezTo>
                  <a:cubicBezTo>
                    <a:pt x="16672" y="33"/>
                    <a:pt x="15022" y="0"/>
                    <a:pt x="13175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292;p21"/>
            <p:cNvSpPr/>
            <p:nvPr/>
          </p:nvSpPr>
          <p:spPr>
            <a:xfrm>
              <a:off x="2512283" y="4265574"/>
              <a:ext cx="1038069" cy="44093"/>
            </a:xfrm>
            <a:custGeom>
              <a:avLst/>
              <a:gdLst/>
              <a:ahLst/>
              <a:cxnLst/>
              <a:rect l="l" t="t" r="r" b="b"/>
              <a:pathLst>
                <a:path w="21471" h="912" extrusionOk="0">
                  <a:moveTo>
                    <a:pt x="8327" y="0"/>
                  </a:moveTo>
                  <a:cubicBezTo>
                    <a:pt x="7716" y="0"/>
                    <a:pt x="7125" y="5"/>
                    <a:pt x="6559" y="14"/>
                  </a:cubicBezTo>
                  <a:cubicBezTo>
                    <a:pt x="5914" y="30"/>
                    <a:pt x="5303" y="40"/>
                    <a:pt x="4730" y="66"/>
                  </a:cubicBezTo>
                  <a:cubicBezTo>
                    <a:pt x="4160" y="84"/>
                    <a:pt x="3625" y="112"/>
                    <a:pt x="3140" y="135"/>
                  </a:cubicBezTo>
                  <a:cubicBezTo>
                    <a:pt x="2653" y="159"/>
                    <a:pt x="2214" y="192"/>
                    <a:pt x="1830" y="218"/>
                  </a:cubicBezTo>
                  <a:cubicBezTo>
                    <a:pt x="1442" y="244"/>
                    <a:pt x="1110" y="272"/>
                    <a:pt x="839" y="298"/>
                  </a:cubicBezTo>
                  <a:cubicBezTo>
                    <a:pt x="299" y="347"/>
                    <a:pt x="0" y="383"/>
                    <a:pt x="0" y="399"/>
                  </a:cubicBezTo>
                  <a:cubicBezTo>
                    <a:pt x="1" y="407"/>
                    <a:pt x="67" y="411"/>
                    <a:pt x="191" y="411"/>
                  </a:cubicBezTo>
                  <a:cubicBezTo>
                    <a:pt x="335" y="411"/>
                    <a:pt x="556" y="406"/>
                    <a:pt x="846" y="396"/>
                  </a:cubicBezTo>
                  <a:lnTo>
                    <a:pt x="1837" y="360"/>
                  </a:lnTo>
                  <a:cubicBezTo>
                    <a:pt x="2224" y="350"/>
                    <a:pt x="2663" y="332"/>
                    <a:pt x="3148" y="316"/>
                  </a:cubicBezTo>
                  <a:cubicBezTo>
                    <a:pt x="3636" y="301"/>
                    <a:pt x="4167" y="285"/>
                    <a:pt x="4738" y="275"/>
                  </a:cubicBezTo>
                  <a:cubicBezTo>
                    <a:pt x="5310" y="262"/>
                    <a:pt x="5919" y="257"/>
                    <a:pt x="6562" y="249"/>
                  </a:cubicBezTo>
                  <a:cubicBezTo>
                    <a:pt x="6895" y="247"/>
                    <a:pt x="7238" y="246"/>
                    <a:pt x="7588" y="246"/>
                  </a:cubicBezTo>
                  <a:cubicBezTo>
                    <a:pt x="8586" y="246"/>
                    <a:pt x="9646" y="255"/>
                    <a:pt x="10745" y="280"/>
                  </a:cubicBezTo>
                  <a:cubicBezTo>
                    <a:pt x="12226" y="316"/>
                    <a:pt x="13637" y="378"/>
                    <a:pt x="14919" y="445"/>
                  </a:cubicBezTo>
                  <a:cubicBezTo>
                    <a:pt x="15562" y="484"/>
                    <a:pt x="16171" y="517"/>
                    <a:pt x="16741" y="559"/>
                  </a:cubicBezTo>
                  <a:cubicBezTo>
                    <a:pt x="17311" y="595"/>
                    <a:pt x="17843" y="639"/>
                    <a:pt x="18328" y="672"/>
                  </a:cubicBezTo>
                  <a:cubicBezTo>
                    <a:pt x="18813" y="708"/>
                    <a:pt x="19249" y="747"/>
                    <a:pt x="19636" y="778"/>
                  </a:cubicBezTo>
                  <a:lnTo>
                    <a:pt x="20622" y="861"/>
                  </a:lnTo>
                  <a:cubicBezTo>
                    <a:pt x="21023" y="893"/>
                    <a:pt x="21293" y="911"/>
                    <a:pt x="21407" y="911"/>
                  </a:cubicBezTo>
                  <a:cubicBezTo>
                    <a:pt x="21447" y="911"/>
                    <a:pt x="21468" y="909"/>
                    <a:pt x="21468" y="904"/>
                  </a:cubicBezTo>
                  <a:cubicBezTo>
                    <a:pt x="21471" y="886"/>
                    <a:pt x="21174" y="837"/>
                    <a:pt x="20632" y="762"/>
                  </a:cubicBezTo>
                  <a:cubicBezTo>
                    <a:pt x="20361" y="724"/>
                    <a:pt x="20031" y="680"/>
                    <a:pt x="19649" y="636"/>
                  </a:cubicBezTo>
                  <a:cubicBezTo>
                    <a:pt x="19265" y="592"/>
                    <a:pt x="18826" y="543"/>
                    <a:pt x="18341" y="494"/>
                  </a:cubicBezTo>
                  <a:cubicBezTo>
                    <a:pt x="17858" y="445"/>
                    <a:pt x="17327" y="394"/>
                    <a:pt x="16757" y="347"/>
                  </a:cubicBezTo>
                  <a:cubicBezTo>
                    <a:pt x="16186" y="295"/>
                    <a:pt x="15575" y="257"/>
                    <a:pt x="14932" y="210"/>
                  </a:cubicBezTo>
                  <a:cubicBezTo>
                    <a:pt x="13647" y="130"/>
                    <a:pt x="12233" y="61"/>
                    <a:pt x="10747" y="27"/>
                  </a:cubicBezTo>
                  <a:cubicBezTo>
                    <a:pt x="9916" y="8"/>
                    <a:pt x="9105" y="0"/>
                    <a:pt x="8327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2" name="Google Shape;293;p21"/>
          <p:cNvSpPr/>
          <p:nvPr/>
        </p:nvSpPr>
        <p:spPr>
          <a:xfrm>
            <a:off x="0" y="4736617"/>
            <a:ext cx="9256709" cy="406893"/>
          </a:xfrm>
          <a:custGeom>
            <a:avLst/>
            <a:gdLst/>
            <a:ahLst/>
            <a:cxnLst/>
            <a:rect l="l" t="t" r="r" b="b"/>
            <a:pathLst>
              <a:path w="191462" h="8416" extrusionOk="0">
                <a:moveTo>
                  <a:pt x="191462" y="1"/>
                </a:moveTo>
                <a:lnTo>
                  <a:pt x="0" y="218"/>
                </a:lnTo>
                <a:lnTo>
                  <a:pt x="0" y="5936"/>
                </a:lnTo>
                <a:lnTo>
                  <a:pt x="189692" y="8415"/>
                </a:lnTo>
                <a:lnTo>
                  <a:pt x="191462" y="1"/>
                </a:lnTo>
                <a:close/>
              </a:path>
            </a:pathLst>
          </a:custGeom>
          <a:solidFill>
            <a:srgbClr val="6D39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294;p21"/>
          <p:cNvSpPr txBox="1">
            <a:spLocks/>
          </p:cNvSpPr>
          <p:nvPr/>
        </p:nvSpPr>
        <p:spPr>
          <a:xfrm>
            <a:off x="743216" y="1289538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dirty="0" smtClean="0">
                <a:solidFill>
                  <a:srgbClr val="1E2128"/>
                </a:solidFill>
                <a:latin typeface="Amatic SC" panose="020B0604020202020204" charset="-79"/>
                <a:cs typeface="Amatic SC" panose="020B0604020202020204" charset="-79"/>
              </a:rPr>
              <a:t>01.</a:t>
            </a:r>
            <a:endParaRPr lang="en" sz="3600" dirty="0">
              <a:solidFill>
                <a:srgbClr val="1E2128"/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45" name="Google Shape;296;p21"/>
          <p:cNvSpPr txBox="1">
            <a:spLocks/>
          </p:cNvSpPr>
          <p:nvPr/>
        </p:nvSpPr>
        <p:spPr>
          <a:xfrm>
            <a:off x="2328120" y="1951448"/>
            <a:ext cx="2275826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1800" dirty="0" smtClean="0">
                <a:solidFill>
                  <a:srgbClr val="1E21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Struts2 Framework</a:t>
            </a:r>
            <a:endParaRPr lang="en-US" sz="1800" dirty="0">
              <a:solidFill>
                <a:srgbClr val="1E21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Google Shape;297;p21"/>
          <p:cNvSpPr txBox="1">
            <a:spLocks/>
          </p:cNvSpPr>
          <p:nvPr/>
        </p:nvSpPr>
        <p:spPr>
          <a:xfrm>
            <a:off x="2618915" y="1273994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dirty="0" smtClean="0">
                <a:solidFill>
                  <a:srgbClr val="1E2128"/>
                </a:solidFill>
                <a:latin typeface="Amatic SC" panose="020B0604020202020204" charset="-79"/>
                <a:cs typeface="Amatic SC" panose="020B0604020202020204" charset="-79"/>
              </a:rPr>
              <a:t>02.</a:t>
            </a:r>
            <a:endParaRPr lang="en" sz="3600" dirty="0">
              <a:solidFill>
                <a:srgbClr val="1E2128"/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48" name="Google Shape;299;p21"/>
          <p:cNvSpPr txBox="1">
            <a:spLocks/>
          </p:cNvSpPr>
          <p:nvPr/>
        </p:nvSpPr>
        <p:spPr>
          <a:xfrm>
            <a:off x="4544245" y="1954994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1800" noProof="1" smtClean="0">
                <a:solidFill>
                  <a:srgbClr val="1E21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chức năng</a:t>
            </a:r>
            <a:endParaRPr lang="en-US" sz="1800" noProof="1">
              <a:solidFill>
                <a:srgbClr val="1E21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Google Shape;300;p21"/>
          <p:cNvSpPr txBox="1">
            <a:spLocks/>
          </p:cNvSpPr>
          <p:nvPr/>
        </p:nvSpPr>
        <p:spPr>
          <a:xfrm>
            <a:off x="4603945" y="1259631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dirty="0" smtClean="0">
                <a:solidFill>
                  <a:srgbClr val="1E2128"/>
                </a:solidFill>
                <a:latin typeface="Amatic SC" panose="020B0604020202020204" charset="-79"/>
                <a:cs typeface="Amatic SC" panose="020B0604020202020204" charset="-79"/>
              </a:rPr>
              <a:t>03.</a:t>
            </a:r>
            <a:endParaRPr lang="en" sz="3600" dirty="0">
              <a:solidFill>
                <a:srgbClr val="1E2128"/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51" name="Google Shape;302;p21"/>
          <p:cNvSpPr txBox="1">
            <a:spLocks/>
          </p:cNvSpPr>
          <p:nvPr/>
        </p:nvSpPr>
        <p:spPr>
          <a:xfrm>
            <a:off x="5922408" y="1965994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1800" dirty="0" smtClean="0">
                <a:solidFill>
                  <a:srgbClr val="1E21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1800" dirty="0">
              <a:solidFill>
                <a:srgbClr val="1E21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Google Shape;303;p21"/>
          <p:cNvSpPr txBox="1">
            <a:spLocks/>
          </p:cNvSpPr>
          <p:nvPr/>
        </p:nvSpPr>
        <p:spPr>
          <a:xfrm>
            <a:off x="5964716" y="1259747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dirty="0" smtClean="0">
                <a:solidFill>
                  <a:srgbClr val="1E2128"/>
                </a:solidFill>
                <a:latin typeface="Amatic SC" panose="020B0604020202020204" charset="-79"/>
                <a:cs typeface="Amatic SC" panose="020B0604020202020204" charset="-79"/>
              </a:rPr>
              <a:t>04.</a:t>
            </a:r>
            <a:endParaRPr lang="en" sz="3600" dirty="0">
              <a:solidFill>
                <a:srgbClr val="1E2128"/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54" name="Google Shape;302;p21"/>
          <p:cNvSpPr txBox="1">
            <a:spLocks/>
          </p:cNvSpPr>
          <p:nvPr/>
        </p:nvSpPr>
        <p:spPr>
          <a:xfrm>
            <a:off x="7265669" y="1965027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1800" noProof="1" smtClean="0">
                <a:solidFill>
                  <a:srgbClr val="1E21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  <a:endParaRPr lang="en-US" sz="1800" noProof="1">
              <a:solidFill>
                <a:srgbClr val="1E21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Google Shape;303;p21"/>
          <p:cNvSpPr txBox="1">
            <a:spLocks/>
          </p:cNvSpPr>
          <p:nvPr/>
        </p:nvSpPr>
        <p:spPr>
          <a:xfrm>
            <a:off x="7325369" y="1251780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dirty="0" smtClean="0">
                <a:solidFill>
                  <a:srgbClr val="1E2128"/>
                </a:solidFill>
                <a:latin typeface="Amatic SC" panose="020B0604020202020204" charset="-79"/>
                <a:cs typeface="Amatic SC" panose="020B0604020202020204" charset="-79"/>
              </a:rPr>
              <a:t>05.</a:t>
            </a:r>
            <a:endParaRPr lang="en" sz="3600" dirty="0">
              <a:solidFill>
                <a:srgbClr val="1E2128"/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0332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599" y="1022454"/>
            <a:ext cx="6166679" cy="29184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598" y="3877202"/>
            <a:ext cx="6166679" cy="1214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597" y="0"/>
            <a:ext cx="6166679" cy="1022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D77A3A-5A8B-4B34-AB48-E803FC7DDD75}"/>
              </a:ext>
            </a:extLst>
          </p:cNvPr>
          <p:cNvSpPr txBox="1"/>
          <p:nvPr/>
        </p:nvSpPr>
        <p:spPr>
          <a:xfrm>
            <a:off x="386704" y="1881492"/>
            <a:ext cx="1108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2400" kern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User </a:t>
            </a:r>
          </a:p>
          <a:p>
            <a:pPr defTabSz="685800">
              <a:buClrTx/>
            </a:pPr>
            <a:r>
              <a:rPr lang="en-US" sz="2400" kern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Home Page</a:t>
            </a:r>
            <a:endParaRPr lang="en-US" sz="24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77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191" y="0"/>
            <a:ext cx="6047124" cy="10123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193" y="1011000"/>
            <a:ext cx="6047124" cy="28618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191" y="3892210"/>
            <a:ext cx="6047124" cy="11905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D77A3A-5A8B-4B34-AB48-E803FC7DDD75}"/>
              </a:ext>
            </a:extLst>
          </p:cNvPr>
          <p:cNvSpPr txBox="1"/>
          <p:nvPr/>
        </p:nvSpPr>
        <p:spPr>
          <a:xfrm>
            <a:off x="354806" y="2075421"/>
            <a:ext cx="1108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2400" kern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Admin</a:t>
            </a:r>
            <a:endParaRPr lang="en-US" sz="24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50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93" y="233920"/>
            <a:ext cx="8263615" cy="38596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93" y="4093536"/>
            <a:ext cx="8263615" cy="134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4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66675"/>
            <a:ext cx="5138854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1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507" y="648403"/>
            <a:ext cx="4825896" cy="16797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D77A3A-5A8B-4B34-AB48-E803FC7DDD75}"/>
              </a:ext>
            </a:extLst>
          </p:cNvPr>
          <p:cNvSpPr txBox="1"/>
          <p:nvPr/>
        </p:nvSpPr>
        <p:spPr>
          <a:xfrm>
            <a:off x="2724825" y="79046"/>
            <a:ext cx="375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1800" kern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Validate</a:t>
            </a:r>
            <a:endParaRPr lang="en-US" sz="18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506" y="2411771"/>
            <a:ext cx="4825897" cy="951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508" y="3447340"/>
            <a:ext cx="4825895" cy="87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33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510586"/>
            <a:ext cx="7172325" cy="46329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D77A3A-5A8B-4B34-AB48-E803FC7DDD75}"/>
              </a:ext>
            </a:extLst>
          </p:cNvPr>
          <p:cNvSpPr txBox="1"/>
          <p:nvPr/>
        </p:nvSpPr>
        <p:spPr>
          <a:xfrm>
            <a:off x="2708505" y="76200"/>
            <a:ext cx="3755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 thông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 sách (trừ BookID)</a:t>
            </a:r>
          </a:p>
        </p:txBody>
      </p:sp>
    </p:spTree>
    <p:extLst>
      <p:ext uri="{BB962C8B-B14F-4D97-AF65-F5344CB8AC3E}">
        <p14:creationId xmlns:p14="http://schemas.microsoft.com/office/powerpoint/2010/main" val="101115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05" y="628650"/>
            <a:ext cx="8715279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8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D77A3A-5A8B-4B34-AB48-E803FC7DDD75}"/>
              </a:ext>
            </a:extLst>
          </p:cNvPr>
          <p:cNvSpPr txBox="1"/>
          <p:nvPr/>
        </p:nvSpPr>
        <p:spPr>
          <a:xfrm>
            <a:off x="2708505" y="166271"/>
            <a:ext cx="3755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 thông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 dùng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(trừ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UserID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39" y="504825"/>
            <a:ext cx="886389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1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366712"/>
            <a:ext cx="3408480" cy="4776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D77A3A-5A8B-4B34-AB48-E803FC7DDD75}"/>
              </a:ext>
            </a:extLst>
          </p:cNvPr>
          <p:cNvSpPr txBox="1"/>
          <p:nvPr/>
        </p:nvSpPr>
        <p:spPr>
          <a:xfrm>
            <a:off x="2708505" y="76200"/>
            <a:ext cx="3755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 thành công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2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420;p24"/>
          <p:cNvGrpSpPr/>
          <p:nvPr/>
        </p:nvGrpSpPr>
        <p:grpSpPr>
          <a:xfrm>
            <a:off x="2819400" y="241300"/>
            <a:ext cx="3697777" cy="4727450"/>
            <a:chOff x="1055000" y="365250"/>
            <a:chExt cx="3355775" cy="4413000"/>
          </a:xfrm>
        </p:grpSpPr>
        <p:sp>
          <p:nvSpPr>
            <p:cNvPr id="89" name="Google Shape;421;p24"/>
            <p:cNvSpPr/>
            <p:nvPr/>
          </p:nvSpPr>
          <p:spPr>
            <a:xfrm>
              <a:off x="1055000" y="512400"/>
              <a:ext cx="3216300" cy="4228500"/>
            </a:xfrm>
            <a:prstGeom prst="rect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422;p24"/>
            <p:cNvSpPr/>
            <p:nvPr/>
          </p:nvSpPr>
          <p:spPr>
            <a:xfrm>
              <a:off x="1194475" y="365250"/>
              <a:ext cx="3216300" cy="4413000"/>
            </a:xfrm>
            <a:prstGeom prst="rect">
              <a:avLst/>
            </a:pr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2" name="Google Shape;424;p24"/>
          <p:cNvSpPr txBox="1">
            <a:spLocks/>
          </p:cNvSpPr>
          <p:nvPr/>
        </p:nvSpPr>
        <p:spPr>
          <a:xfrm>
            <a:off x="2886252" y="489829"/>
            <a:ext cx="3717761" cy="675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matic SC"/>
              <a:buNone/>
              <a:defRPr sz="3600" b="0" i="0" u="none" strike="noStrike" cap="none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 smtClean="0">
                <a:solidFill>
                  <a:srgbClr val="1E21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05. KẾT QUẢ</a:t>
            </a:r>
            <a:endParaRPr lang="en-US" b="1" dirty="0">
              <a:solidFill>
                <a:srgbClr val="1E21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3" name="Google Shape;427;p24"/>
          <p:cNvGrpSpPr/>
          <p:nvPr/>
        </p:nvGrpSpPr>
        <p:grpSpPr>
          <a:xfrm>
            <a:off x="2436254" y="1932433"/>
            <a:ext cx="1297201" cy="3103142"/>
            <a:chOff x="449828" y="1948341"/>
            <a:chExt cx="1177225" cy="2896734"/>
          </a:xfrm>
        </p:grpSpPr>
        <p:sp>
          <p:nvSpPr>
            <p:cNvPr id="94" name="Google Shape;428;p24"/>
            <p:cNvSpPr/>
            <p:nvPr/>
          </p:nvSpPr>
          <p:spPr>
            <a:xfrm>
              <a:off x="589825" y="4690275"/>
              <a:ext cx="776400" cy="154800"/>
            </a:xfrm>
            <a:prstGeom prst="ellipse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95" name="Google Shape;429;p24"/>
            <p:cNvGrpSpPr/>
            <p:nvPr/>
          </p:nvGrpSpPr>
          <p:grpSpPr>
            <a:xfrm>
              <a:off x="449828" y="1948341"/>
              <a:ext cx="1177225" cy="2792548"/>
              <a:chOff x="1184225" y="238125"/>
              <a:chExt cx="2155300" cy="5067225"/>
            </a:xfrm>
          </p:grpSpPr>
          <p:sp>
            <p:nvSpPr>
              <p:cNvPr id="96" name="Google Shape;430;p24"/>
              <p:cNvSpPr/>
              <p:nvPr/>
            </p:nvSpPr>
            <p:spPr>
              <a:xfrm>
                <a:off x="1661250" y="4271125"/>
                <a:ext cx="973325" cy="1034225"/>
              </a:xfrm>
              <a:custGeom>
                <a:avLst/>
                <a:gdLst/>
                <a:ahLst/>
                <a:cxnLst/>
                <a:rect l="l" t="t" r="r" b="b"/>
                <a:pathLst>
                  <a:path w="38933" h="41369" extrusionOk="0">
                    <a:moveTo>
                      <a:pt x="0" y="1"/>
                    </a:moveTo>
                    <a:lnTo>
                      <a:pt x="3824" y="41369"/>
                    </a:lnTo>
                    <a:lnTo>
                      <a:pt x="33720" y="41369"/>
                    </a:lnTo>
                    <a:lnTo>
                      <a:pt x="38933" y="1"/>
                    </a:lnTo>
                    <a:close/>
                  </a:path>
                </a:pathLst>
              </a:custGeom>
              <a:solidFill>
                <a:srgbClr val="D36E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431;p24"/>
              <p:cNvSpPr/>
              <p:nvPr/>
            </p:nvSpPr>
            <p:spPr>
              <a:xfrm>
                <a:off x="1184225" y="238125"/>
                <a:ext cx="2155300" cy="4033025"/>
              </a:xfrm>
              <a:custGeom>
                <a:avLst/>
                <a:gdLst/>
                <a:ahLst/>
                <a:cxnLst/>
                <a:rect l="l" t="t" r="r" b="b"/>
                <a:pathLst>
                  <a:path w="86212" h="161321" extrusionOk="0">
                    <a:moveTo>
                      <a:pt x="53450" y="1"/>
                    </a:moveTo>
                    <a:cubicBezTo>
                      <a:pt x="49957" y="1"/>
                      <a:pt x="43802" y="107090"/>
                      <a:pt x="43802" y="107090"/>
                    </a:cubicBezTo>
                    <a:cubicBezTo>
                      <a:pt x="43802" y="107090"/>
                      <a:pt x="44233" y="22617"/>
                      <a:pt x="40367" y="21573"/>
                    </a:cubicBezTo>
                    <a:cubicBezTo>
                      <a:pt x="40350" y="21569"/>
                      <a:pt x="40334" y="21567"/>
                      <a:pt x="40317" y="21567"/>
                    </a:cubicBezTo>
                    <a:cubicBezTo>
                      <a:pt x="36542" y="21567"/>
                      <a:pt x="41104" y="139078"/>
                      <a:pt x="40367" y="140117"/>
                    </a:cubicBezTo>
                    <a:cubicBezTo>
                      <a:pt x="40362" y="140125"/>
                      <a:pt x="40356" y="140129"/>
                      <a:pt x="40350" y="140129"/>
                    </a:cubicBezTo>
                    <a:cubicBezTo>
                      <a:pt x="39586" y="140129"/>
                      <a:pt x="36827" y="71635"/>
                      <a:pt x="34065" y="71635"/>
                    </a:cubicBezTo>
                    <a:cubicBezTo>
                      <a:pt x="31286" y="71635"/>
                      <a:pt x="33371" y="123778"/>
                      <a:pt x="33371" y="123778"/>
                    </a:cubicBezTo>
                    <a:cubicBezTo>
                      <a:pt x="33371" y="123778"/>
                      <a:pt x="20857" y="29917"/>
                      <a:pt x="16685" y="29569"/>
                    </a:cubicBezTo>
                    <a:cubicBezTo>
                      <a:pt x="16674" y="29568"/>
                      <a:pt x="16663" y="29567"/>
                      <a:pt x="16653" y="29567"/>
                    </a:cubicBezTo>
                    <a:cubicBezTo>
                      <a:pt x="12623" y="29567"/>
                      <a:pt x="24427" y="93555"/>
                      <a:pt x="24341" y="93555"/>
                    </a:cubicBezTo>
                    <a:cubicBezTo>
                      <a:pt x="24340" y="93555"/>
                      <a:pt x="24338" y="93548"/>
                      <a:pt x="24334" y="93533"/>
                    </a:cubicBezTo>
                    <a:cubicBezTo>
                      <a:pt x="23988" y="92143"/>
                      <a:pt x="10080" y="39654"/>
                      <a:pt x="6952" y="39654"/>
                    </a:cubicBezTo>
                    <a:cubicBezTo>
                      <a:pt x="3823" y="39654"/>
                      <a:pt x="29547" y="141507"/>
                      <a:pt x="29547" y="141507"/>
                    </a:cubicBezTo>
                    <a:cubicBezTo>
                      <a:pt x="29547" y="141507"/>
                      <a:pt x="8607" y="59109"/>
                      <a:pt x="4249" y="59109"/>
                    </a:cubicBezTo>
                    <a:cubicBezTo>
                      <a:pt x="4222" y="59109"/>
                      <a:pt x="4195" y="59112"/>
                      <a:pt x="4169" y="59119"/>
                    </a:cubicBezTo>
                    <a:cubicBezTo>
                      <a:pt x="1905" y="59685"/>
                      <a:pt x="7630" y="83812"/>
                      <a:pt x="13339" y="105753"/>
                    </a:cubicBezTo>
                    <a:lnTo>
                      <a:pt x="13339" y="105753"/>
                    </a:lnTo>
                    <a:cubicBezTo>
                      <a:pt x="9002" y="91885"/>
                      <a:pt x="4043" y="79231"/>
                      <a:pt x="390" y="79231"/>
                    </a:cubicBezTo>
                    <a:cubicBezTo>
                      <a:pt x="258" y="79231"/>
                      <a:pt x="128" y="79248"/>
                      <a:pt x="0" y="79281"/>
                    </a:cubicBezTo>
                    <a:lnTo>
                      <a:pt x="22598" y="161321"/>
                    </a:lnTo>
                    <a:lnTo>
                      <a:pt x="52838" y="161321"/>
                    </a:lnTo>
                    <a:cubicBezTo>
                      <a:pt x="52838" y="161321"/>
                      <a:pt x="86211" y="41041"/>
                      <a:pt x="79955" y="37220"/>
                    </a:cubicBezTo>
                    <a:lnTo>
                      <a:pt x="79955" y="37220"/>
                    </a:lnTo>
                    <a:lnTo>
                      <a:pt x="50059" y="157497"/>
                    </a:lnTo>
                    <a:cubicBezTo>
                      <a:pt x="50059" y="157497"/>
                      <a:pt x="66744" y="52165"/>
                      <a:pt x="65354" y="48341"/>
                    </a:cubicBezTo>
                    <a:cubicBezTo>
                      <a:pt x="65325" y="48260"/>
                      <a:pt x="65289" y="48221"/>
                      <a:pt x="65246" y="48221"/>
                    </a:cubicBezTo>
                    <a:cubicBezTo>
                      <a:pt x="63294" y="48221"/>
                      <a:pt x="47971" y="132817"/>
                      <a:pt x="47971" y="132817"/>
                    </a:cubicBezTo>
                    <a:cubicBezTo>
                      <a:pt x="47971" y="132817"/>
                      <a:pt x="57010" y="1760"/>
                      <a:pt x="53533" y="21"/>
                    </a:cubicBezTo>
                    <a:cubicBezTo>
                      <a:pt x="53505" y="8"/>
                      <a:pt x="53478" y="1"/>
                      <a:pt x="53450" y="1"/>
                    </a:cubicBezTo>
                    <a:close/>
                  </a:path>
                </a:pathLst>
              </a:custGeom>
              <a:solidFill>
                <a:srgbClr val="4778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432;p24"/>
              <p:cNvSpPr/>
              <p:nvPr/>
            </p:nvSpPr>
            <p:spPr>
              <a:xfrm>
                <a:off x="1661250" y="4271125"/>
                <a:ext cx="656175" cy="1034225"/>
              </a:xfrm>
              <a:custGeom>
                <a:avLst/>
                <a:gdLst/>
                <a:ahLst/>
                <a:cxnLst/>
                <a:rect l="l" t="t" r="r" b="b"/>
                <a:pathLst>
                  <a:path w="26247" h="41369" extrusionOk="0">
                    <a:moveTo>
                      <a:pt x="0" y="1"/>
                    </a:moveTo>
                    <a:lnTo>
                      <a:pt x="3824" y="41369"/>
                    </a:lnTo>
                    <a:lnTo>
                      <a:pt x="26246" y="41369"/>
                    </a:lnTo>
                    <a:lnTo>
                      <a:pt x="3515" y="1"/>
                    </a:lnTo>
                    <a:close/>
                  </a:path>
                </a:pathLst>
              </a:custGeom>
              <a:solidFill>
                <a:srgbClr val="D36E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"/>
          <p:cNvSpPr txBox="1">
            <a:spLocks noGrp="1"/>
          </p:cNvSpPr>
          <p:nvPr>
            <p:ph type="subTitle" idx="1"/>
          </p:nvPr>
        </p:nvSpPr>
        <p:spPr>
          <a:xfrm>
            <a:off x="-187983" y="1115170"/>
            <a:ext cx="7259799" cy="48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360045" algn="just" hangingPunct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đọc sách online bằng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Struts2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1" name="Google Shape;311;p22"/>
          <p:cNvSpPr/>
          <p:nvPr/>
        </p:nvSpPr>
        <p:spPr>
          <a:xfrm rot="-144608">
            <a:off x="6485272" y="2205677"/>
            <a:ext cx="1005890" cy="223406"/>
          </a:xfrm>
          <a:prstGeom prst="rect">
            <a:avLst/>
          </a:prstGeom>
          <a:solidFill>
            <a:srgbClr val="D36E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2" name="Google Shape;312;p22"/>
          <p:cNvSpPr/>
          <p:nvPr/>
        </p:nvSpPr>
        <p:spPr>
          <a:xfrm>
            <a:off x="6026021" y="4618789"/>
            <a:ext cx="3210300" cy="262200"/>
          </a:xfrm>
          <a:prstGeom prst="ellipse">
            <a:avLst/>
          </a:prstGeom>
          <a:solidFill>
            <a:srgbClr val="E4CE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3" name="Google Shape;313;p22"/>
          <p:cNvSpPr/>
          <p:nvPr/>
        </p:nvSpPr>
        <p:spPr>
          <a:xfrm rot="-145640">
            <a:off x="6466405" y="2048614"/>
            <a:ext cx="587928" cy="176572"/>
          </a:xfrm>
          <a:prstGeom prst="rect">
            <a:avLst/>
          </a:prstGeom>
          <a:solidFill>
            <a:srgbClr val="DEB3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5968824" y="885191"/>
            <a:ext cx="3083427" cy="3920827"/>
            <a:chOff x="1702925" y="242425"/>
            <a:chExt cx="4116175" cy="5234050"/>
          </a:xfrm>
        </p:grpSpPr>
        <p:sp>
          <p:nvSpPr>
            <p:cNvPr id="315" name="Google Shape;315;p22"/>
            <p:cNvSpPr/>
            <p:nvPr/>
          </p:nvSpPr>
          <p:spPr>
            <a:xfrm>
              <a:off x="2379175" y="2279725"/>
              <a:ext cx="1074050" cy="415550"/>
            </a:xfrm>
            <a:custGeom>
              <a:avLst/>
              <a:gdLst/>
              <a:ahLst/>
              <a:cxnLst/>
              <a:rect l="l" t="t" r="r" b="b"/>
              <a:pathLst>
                <a:path w="42962" h="16622" extrusionOk="0">
                  <a:moveTo>
                    <a:pt x="41404" y="1"/>
                  </a:moveTo>
                  <a:cubicBezTo>
                    <a:pt x="41389" y="1"/>
                    <a:pt x="41374" y="1"/>
                    <a:pt x="41360" y="1"/>
                  </a:cubicBezTo>
                  <a:cubicBezTo>
                    <a:pt x="29096" y="119"/>
                    <a:pt x="16832" y="237"/>
                    <a:pt x="4569" y="354"/>
                  </a:cubicBezTo>
                  <a:cubicBezTo>
                    <a:pt x="3051" y="369"/>
                    <a:pt x="1370" y="452"/>
                    <a:pt x="272" y="1622"/>
                  </a:cubicBezTo>
                  <a:lnTo>
                    <a:pt x="0" y="14428"/>
                  </a:lnTo>
                  <a:lnTo>
                    <a:pt x="1003" y="16622"/>
                  </a:lnTo>
                  <a:lnTo>
                    <a:pt x="22000" y="14001"/>
                  </a:lnTo>
                  <a:cubicBezTo>
                    <a:pt x="25859" y="13520"/>
                    <a:pt x="29768" y="13040"/>
                    <a:pt x="33644" y="13040"/>
                  </a:cubicBezTo>
                  <a:cubicBezTo>
                    <a:pt x="36379" y="13040"/>
                    <a:pt x="39097" y="13279"/>
                    <a:pt x="41771" y="13925"/>
                  </a:cubicBezTo>
                  <a:cubicBezTo>
                    <a:pt x="41926" y="13962"/>
                    <a:pt x="42097" y="13995"/>
                    <a:pt x="42259" y="13995"/>
                  </a:cubicBezTo>
                  <a:cubicBezTo>
                    <a:pt x="42470" y="13995"/>
                    <a:pt x="42668" y="13939"/>
                    <a:pt x="42800" y="13763"/>
                  </a:cubicBezTo>
                  <a:cubicBezTo>
                    <a:pt x="42961" y="13549"/>
                    <a:pt x="42953" y="13241"/>
                    <a:pt x="42938" y="12964"/>
                  </a:cubicBezTo>
                  <a:cubicBezTo>
                    <a:pt x="42701" y="8927"/>
                    <a:pt x="42463" y="4890"/>
                    <a:pt x="42226" y="854"/>
                  </a:cubicBezTo>
                  <a:cubicBezTo>
                    <a:pt x="42211" y="624"/>
                    <a:pt x="42191" y="372"/>
                    <a:pt x="42047" y="205"/>
                  </a:cubicBezTo>
                  <a:cubicBezTo>
                    <a:pt x="41889" y="22"/>
                    <a:pt x="41637" y="1"/>
                    <a:pt x="41404" y="1"/>
                  </a:cubicBezTo>
                  <a:close/>
                </a:path>
              </a:pathLst>
            </a:custGeom>
            <a:solidFill>
              <a:srgbClr val="DEB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2243075" y="2584825"/>
              <a:ext cx="1860500" cy="2891650"/>
            </a:xfrm>
            <a:custGeom>
              <a:avLst/>
              <a:gdLst/>
              <a:ahLst/>
              <a:cxnLst/>
              <a:rect l="l" t="t" r="r" b="b"/>
              <a:pathLst>
                <a:path w="74420" h="115666" extrusionOk="0">
                  <a:moveTo>
                    <a:pt x="56266" y="12287"/>
                  </a:moveTo>
                  <a:lnTo>
                    <a:pt x="59646" y="36278"/>
                  </a:lnTo>
                  <a:lnTo>
                    <a:pt x="15115" y="36407"/>
                  </a:lnTo>
                  <a:lnTo>
                    <a:pt x="17439" y="12813"/>
                  </a:lnTo>
                  <a:lnTo>
                    <a:pt x="56266" y="12287"/>
                  </a:lnTo>
                  <a:close/>
                  <a:moveTo>
                    <a:pt x="72757" y="0"/>
                  </a:moveTo>
                  <a:lnTo>
                    <a:pt x="1991" y="1029"/>
                  </a:lnTo>
                  <a:lnTo>
                    <a:pt x="810" y="1166"/>
                  </a:lnTo>
                  <a:cubicBezTo>
                    <a:pt x="88" y="5086"/>
                    <a:pt x="0" y="9095"/>
                    <a:pt x="549" y="13043"/>
                  </a:cubicBezTo>
                  <a:lnTo>
                    <a:pt x="6959" y="12956"/>
                  </a:lnTo>
                  <a:lnTo>
                    <a:pt x="6959" y="12956"/>
                  </a:lnTo>
                  <a:cubicBezTo>
                    <a:pt x="5684" y="47193"/>
                    <a:pt x="4408" y="81428"/>
                    <a:pt x="3133" y="115665"/>
                  </a:cubicBezTo>
                  <a:lnTo>
                    <a:pt x="7309" y="115665"/>
                  </a:lnTo>
                  <a:lnTo>
                    <a:pt x="14843" y="39167"/>
                  </a:lnTo>
                  <a:cubicBezTo>
                    <a:pt x="29895" y="39107"/>
                    <a:pt x="44946" y="38967"/>
                    <a:pt x="59994" y="38746"/>
                  </a:cubicBezTo>
                  <a:lnTo>
                    <a:pt x="70427" y="112782"/>
                  </a:lnTo>
                  <a:lnTo>
                    <a:pt x="74420" y="112782"/>
                  </a:lnTo>
                  <a:cubicBezTo>
                    <a:pt x="72405" y="79521"/>
                    <a:pt x="70821" y="46237"/>
                    <a:pt x="69667" y="12931"/>
                  </a:cubicBezTo>
                  <a:lnTo>
                    <a:pt x="69547" y="12108"/>
                  </a:lnTo>
                  <a:lnTo>
                    <a:pt x="73893" y="12049"/>
                  </a:lnTo>
                  <a:lnTo>
                    <a:pt x="72757" y="0"/>
                  </a:lnTo>
                  <a:close/>
                </a:path>
              </a:pathLst>
            </a:custGeom>
            <a:solidFill>
              <a:srgbClr val="5E2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2261800" y="242425"/>
              <a:ext cx="348175" cy="259450"/>
            </a:xfrm>
            <a:custGeom>
              <a:avLst/>
              <a:gdLst/>
              <a:ahLst/>
              <a:cxnLst/>
              <a:rect l="l" t="t" r="r" b="b"/>
              <a:pathLst>
                <a:path w="13927" h="10378" extrusionOk="0">
                  <a:moveTo>
                    <a:pt x="2939" y="1"/>
                  </a:moveTo>
                  <a:cubicBezTo>
                    <a:pt x="2740" y="1"/>
                    <a:pt x="2556" y="96"/>
                    <a:pt x="2398" y="217"/>
                  </a:cubicBezTo>
                  <a:cubicBezTo>
                    <a:pt x="2173" y="389"/>
                    <a:pt x="1971" y="592"/>
                    <a:pt x="1763" y="781"/>
                  </a:cubicBezTo>
                  <a:lnTo>
                    <a:pt x="358" y="2059"/>
                  </a:lnTo>
                  <a:lnTo>
                    <a:pt x="7" y="2380"/>
                  </a:lnTo>
                  <a:cubicBezTo>
                    <a:pt x="0" y="2386"/>
                    <a:pt x="6" y="2394"/>
                    <a:pt x="14" y="2394"/>
                  </a:cubicBezTo>
                  <a:cubicBezTo>
                    <a:pt x="16" y="2394"/>
                    <a:pt x="18" y="2394"/>
                    <a:pt x="20" y="2392"/>
                  </a:cubicBezTo>
                  <a:cubicBezTo>
                    <a:pt x="673" y="1835"/>
                    <a:pt x="1328" y="1281"/>
                    <a:pt x="1977" y="719"/>
                  </a:cubicBezTo>
                  <a:cubicBezTo>
                    <a:pt x="1982" y="714"/>
                    <a:pt x="1977" y="707"/>
                    <a:pt x="1971" y="707"/>
                  </a:cubicBezTo>
                  <a:cubicBezTo>
                    <a:pt x="1970" y="707"/>
                    <a:pt x="1968" y="708"/>
                    <a:pt x="1967" y="709"/>
                  </a:cubicBezTo>
                  <a:cubicBezTo>
                    <a:pt x="1456" y="1139"/>
                    <a:pt x="948" y="1574"/>
                    <a:pt x="441" y="2008"/>
                  </a:cubicBezTo>
                  <a:lnTo>
                    <a:pt x="441" y="2008"/>
                  </a:lnTo>
                  <a:lnTo>
                    <a:pt x="1404" y="1132"/>
                  </a:lnTo>
                  <a:lnTo>
                    <a:pt x="2085" y="512"/>
                  </a:lnTo>
                  <a:cubicBezTo>
                    <a:pt x="2285" y="330"/>
                    <a:pt x="2491" y="117"/>
                    <a:pt x="2759" y="41"/>
                  </a:cubicBezTo>
                  <a:cubicBezTo>
                    <a:pt x="2815" y="25"/>
                    <a:pt x="2871" y="18"/>
                    <a:pt x="2925" y="18"/>
                  </a:cubicBezTo>
                  <a:cubicBezTo>
                    <a:pt x="3144" y="18"/>
                    <a:pt x="3345" y="134"/>
                    <a:pt x="3514" y="277"/>
                  </a:cubicBezTo>
                  <a:cubicBezTo>
                    <a:pt x="3739" y="464"/>
                    <a:pt x="3942" y="681"/>
                    <a:pt x="4152" y="885"/>
                  </a:cubicBezTo>
                  <a:lnTo>
                    <a:pt x="5495" y="2191"/>
                  </a:lnTo>
                  <a:lnTo>
                    <a:pt x="8192" y="4813"/>
                  </a:lnTo>
                  <a:lnTo>
                    <a:pt x="10888" y="7435"/>
                  </a:lnTo>
                  <a:cubicBezTo>
                    <a:pt x="11788" y="8309"/>
                    <a:pt x="12687" y="9182"/>
                    <a:pt x="13586" y="10055"/>
                  </a:cubicBezTo>
                  <a:cubicBezTo>
                    <a:pt x="13697" y="10163"/>
                    <a:pt x="13809" y="10270"/>
                    <a:pt x="13922" y="10377"/>
                  </a:cubicBezTo>
                  <a:cubicBezTo>
                    <a:pt x="13922" y="10377"/>
                    <a:pt x="13923" y="10378"/>
                    <a:pt x="13924" y="10378"/>
                  </a:cubicBezTo>
                  <a:cubicBezTo>
                    <a:pt x="13925" y="10378"/>
                    <a:pt x="13927" y="10375"/>
                    <a:pt x="13925" y="10373"/>
                  </a:cubicBezTo>
                  <a:cubicBezTo>
                    <a:pt x="13025" y="9468"/>
                    <a:pt x="12098" y="8589"/>
                    <a:pt x="11182" y="7698"/>
                  </a:cubicBezTo>
                  <a:lnTo>
                    <a:pt x="8435" y="5027"/>
                  </a:lnTo>
                  <a:lnTo>
                    <a:pt x="5699" y="2366"/>
                  </a:lnTo>
                  <a:lnTo>
                    <a:pt x="4327" y="1031"/>
                  </a:lnTo>
                  <a:cubicBezTo>
                    <a:pt x="4103" y="814"/>
                    <a:pt x="3883" y="594"/>
                    <a:pt x="3657" y="381"/>
                  </a:cubicBezTo>
                  <a:cubicBezTo>
                    <a:pt x="3484" y="218"/>
                    <a:pt x="3285" y="52"/>
                    <a:pt x="3045" y="10"/>
                  </a:cubicBezTo>
                  <a:cubicBezTo>
                    <a:pt x="3009" y="3"/>
                    <a:pt x="2974" y="1"/>
                    <a:pt x="2939" y="1"/>
                  </a:cubicBezTo>
                  <a:close/>
                </a:path>
              </a:pathLst>
            </a:custGeom>
            <a:solidFill>
              <a:srgbClr val="D9D9D9"/>
            </a:solidFill>
            <a:ln w="762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3138325" y="876050"/>
              <a:ext cx="25" cy="13850"/>
            </a:xfrm>
            <a:custGeom>
              <a:avLst/>
              <a:gdLst/>
              <a:ahLst/>
              <a:cxnLst/>
              <a:rect l="l" t="t" r="r" b="b"/>
              <a:pathLst>
                <a:path w="1" h="554" extrusionOk="0">
                  <a:moveTo>
                    <a:pt x="1" y="554"/>
                  </a:moveTo>
                  <a:lnTo>
                    <a:pt x="1" y="1"/>
                  </a:lnTo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2699875" y="1650525"/>
              <a:ext cx="548050" cy="132400"/>
            </a:xfrm>
            <a:custGeom>
              <a:avLst/>
              <a:gdLst/>
              <a:ahLst/>
              <a:cxnLst/>
              <a:rect l="l" t="t" r="r" b="b"/>
              <a:pathLst>
                <a:path w="21922" h="5296" extrusionOk="0">
                  <a:moveTo>
                    <a:pt x="15802" y="1"/>
                  </a:moveTo>
                  <a:cubicBezTo>
                    <a:pt x="10968" y="1"/>
                    <a:pt x="6138" y="348"/>
                    <a:pt x="1348" y="1041"/>
                  </a:cubicBezTo>
                  <a:cubicBezTo>
                    <a:pt x="973" y="1095"/>
                    <a:pt x="567" y="1167"/>
                    <a:pt x="311" y="1446"/>
                  </a:cubicBezTo>
                  <a:cubicBezTo>
                    <a:pt x="1" y="1784"/>
                    <a:pt x="18" y="2297"/>
                    <a:pt x="54" y="2754"/>
                  </a:cubicBezTo>
                  <a:cubicBezTo>
                    <a:pt x="114" y="3520"/>
                    <a:pt x="173" y="4285"/>
                    <a:pt x="233" y="5050"/>
                  </a:cubicBezTo>
                  <a:cubicBezTo>
                    <a:pt x="372" y="5121"/>
                    <a:pt x="498" y="5210"/>
                    <a:pt x="628" y="5296"/>
                  </a:cubicBezTo>
                  <a:lnTo>
                    <a:pt x="21921" y="4586"/>
                  </a:lnTo>
                  <a:cubicBezTo>
                    <a:pt x="21800" y="3121"/>
                    <a:pt x="21765" y="1650"/>
                    <a:pt x="21817" y="180"/>
                  </a:cubicBezTo>
                  <a:cubicBezTo>
                    <a:pt x="19813" y="60"/>
                    <a:pt x="17808" y="1"/>
                    <a:pt x="15802" y="1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2565975" y="485350"/>
              <a:ext cx="714450" cy="1177300"/>
            </a:xfrm>
            <a:custGeom>
              <a:avLst/>
              <a:gdLst/>
              <a:ahLst/>
              <a:cxnLst/>
              <a:rect l="l" t="t" r="r" b="b"/>
              <a:pathLst>
                <a:path w="28578" h="47092" extrusionOk="0">
                  <a:moveTo>
                    <a:pt x="3016" y="0"/>
                  </a:moveTo>
                  <a:cubicBezTo>
                    <a:pt x="1724" y="0"/>
                    <a:pt x="400" y="645"/>
                    <a:pt x="1" y="1849"/>
                  </a:cubicBezTo>
                  <a:cubicBezTo>
                    <a:pt x="8459" y="7472"/>
                    <a:pt x="16667" y="13449"/>
                    <a:pt x="24625" y="19777"/>
                  </a:cubicBezTo>
                  <a:cubicBezTo>
                    <a:pt x="20543" y="28612"/>
                    <a:pt x="16948" y="37650"/>
                    <a:pt x="13840" y="46894"/>
                  </a:cubicBezTo>
                  <a:lnTo>
                    <a:pt x="19293" y="47091"/>
                  </a:lnTo>
                  <a:cubicBezTo>
                    <a:pt x="22246" y="38185"/>
                    <a:pt x="25198" y="29279"/>
                    <a:pt x="28151" y="20374"/>
                  </a:cubicBezTo>
                  <a:cubicBezTo>
                    <a:pt x="28363" y="19734"/>
                    <a:pt x="28578" y="19072"/>
                    <a:pt x="28511" y="18402"/>
                  </a:cubicBezTo>
                  <a:cubicBezTo>
                    <a:pt x="28445" y="17732"/>
                    <a:pt x="28016" y="17049"/>
                    <a:pt x="27357" y="16908"/>
                  </a:cubicBezTo>
                  <a:cubicBezTo>
                    <a:pt x="27268" y="16888"/>
                    <a:pt x="27180" y="16879"/>
                    <a:pt x="27095" y="16879"/>
                  </a:cubicBezTo>
                  <a:cubicBezTo>
                    <a:pt x="26782" y="16879"/>
                    <a:pt x="26496" y="17002"/>
                    <a:pt x="26236" y="17195"/>
                  </a:cubicBezTo>
                  <a:lnTo>
                    <a:pt x="7626" y="2275"/>
                  </a:lnTo>
                  <a:cubicBezTo>
                    <a:pt x="6451" y="1332"/>
                    <a:pt x="5212" y="360"/>
                    <a:pt x="3733" y="69"/>
                  </a:cubicBezTo>
                  <a:cubicBezTo>
                    <a:pt x="3500" y="23"/>
                    <a:pt x="3258" y="0"/>
                    <a:pt x="3016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1702925" y="244850"/>
              <a:ext cx="599700" cy="521675"/>
            </a:xfrm>
            <a:custGeom>
              <a:avLst/>
              <a:gdLst/>
              <a:ahLst/>
              <a:cxnLst/>
              <a:rect l="l" t="t" r="r" b="b"/>
              <a:pathLst>
                <a:path w="23988" h="20867" extrusionOk="0">
                  <a:moveTo>
                    <a:pt x="16503" y="0"/>
                  </a:moveTo>
                  <a:cubicBezTo>
                    <a:pt x="15488" y="0"/>
                    <a:pt x="14468" y="161"/>
                    <a:pt x="13518" y="469"/>
                  </a:cubicBezTo>
                  <a:cubicBezTo>
                    <a:pt x="10389" y="1483"/>
                    <a:pt x="7845" y="3745"/>
                    <a:pt x="5402" y="5948"/>
                  </a:cubicBezTo>
                  <a:cubicBezTo>
                    <a:pt x="0" y="11310"/>
                    <a:pt x="10597" y="20867"/>
                    <a:pt x="16597" y="20867"/>
                  </a:cubicBezTo>
                  <a:cubicBezTo>
                    <a:pt x="18320" y="20867"/>
                    <a:pt x="19664" y="20078"/>
                    <a:pt x="20141" y="18175"/>
                  </a:cubicBezTo>
                  <a:lnTo>
                    <a:pt x="20169" y="18291"/>
                  </a:lnTo>
                  <a:cubicBezTo>
                    <a:pt x="21718" y="15825"/>
                    <a:pt x="22815" y="13102"/>
                    <a:pt x="23407" y="10250"/>
                  </a:cubicBezTo>
                  <a:cubicBezTo>
                    <a:pt x="23935" y="7695"/>
                    <a:pt x="23988" y="4828"/>
                    <a:pt x="22466" y="2708"/>
                  </a:cubicBezTo>
                  <a:cubicBezTo>
                    <a:pt x="21129" y="847"/>
                    <a:pt x="18832" y="0"/>
                    <a:pt x="16503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1805725" y="405775"/>
              <a:ext cx="444475" cy="334875"/>
            </a:xfrm>
            <a:custGeom>
              <a:avLst/>
              <a:gdLst/>
              <a:ahLst/>
              <a:cxnLst/>
              <a:rect l="l" t="t" r="r" b="b"/>
              <a:pathLst>
                <a:path w="17779" h="13395" extrusionOk="0">
                  <a:moveTo>
                    <a:pt x="2589" y="1"/>
                  </a:moveTo>
                  <a:cubicBezTo>
                    <a:pt x="2109" y="1"/>
                    <a:pt x="1637" y="82"/>
                    <a:pt x="1249" y="359"/>
                  </a:cubicBezTo>
                  <a:cubicBezTo>
                    <a:pt x="873" y="629"/>
                    <a:pt x="647" y="1051"/>
                    <a:pt x="482" y="1487"/>
                  </a:cubicBezTo>
                  <a:cubicBezTo>
                    <a:pt x="1" y="2886"/>
                    <a:pt x="271" y="4465"/>
                    <a:pt x="963" y="5774"/>
                  </a:cubicBezTo>
                  <a:cubicBezTo>
                    <a:pt x="1640" y="7082"/>
                    <a:pt x="2708" y="8151"/>
                    <a:pt x="3852" y="9083"/>
                  </a:cubicBezTo>
                  <a:cubicBezTo>
                    <a:pt x="6179" y="10989"/>
                    <a:pt x="8882" y="13394"/>
                    <a:pt x="11757" y="13394"/>
                  </a:cubicBezTo>
                  <a:cubicBezTo>
                    <a:pt x="11854" y="13394"/>
                    <a:pt x="11952" y="13392"/>
                    <a:pt x="12050" y="13386"/>
                  </a:cubicBezTo>
                  <a:cubicBezTo>
                    <a:pt x="15209" y="13371"/>
                    <a:pt x="17779" y="11366"/>
                    <a:pt x="12953" y="5292"/>
                  </a:cubicBezTo>
                  <a:cubicBezTo>
                    <a:pt x="12080" y="4285"/>
                    <a:pt x="11072" y="3397"/>
                    <a:pt x="9974" y="2645"/>
                  </a:cubicBezTo>
                  <a:cubicBezTo>
                    <a:pt x="7974" y="1262"/>
                    <a:pt x="5687" y="343"/>
                    <a:pt x="3265" y="43"/>
                  </a:cubicBezTo>
                  <a:cubicBezTo>
                    <a:pt x="3043" y="19"/>
                    <a:pt x="2815" y="1"/>
                    <a:pt x="2589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1968550" y="471900"/>
              <a:ext cx="161000" cy="153275"/>
            </a:xfrm>
            <a:custGeom>
              <a:avLst/>
              <a:gdLst/>
              <a:ahLst/>
              <a:cxnLst/>
              <a:rect l="l" t="t" r="r" b="b"/>
              <a:pathLst>
                <a:path w="6440" h="6131" extrusionOk="0">
                  <a:moveTo>
                    <a:pt x="3461" y="1"/>
                  </a:moveTo>
                  <a:lnTo>
                    <a:pt x="3175" y="181"/>
                  </a:lnTo>
                  <a:cubicBezTo>
                    <a:pt x="3166" y="181"/>
                    <a:pt x="3156" y="181"/>
                    <a:pt x="3146" y="181"/>
                  </a:cubicBezTo>
                  <a:cubicBezTo>
                    <a:pt x="1744" y="181"/>
                    <a:pt x="421" y="1319"/>
                    <a:pt x="213" y="2723"/>
                  </a:cubicBezTo>
                  <a:cubicBezTo>
                    <a:pt x="1" y="4121"/>
                    <a:pt x="949" y="5612"/>
                    <a:pt x="2303" y="6018"/>
                  </a:cubicBezTo>
                  <a:cubicBezTo>
                    <a:pt x="2562" y="6094"/>
                    <a:pt x="2829" y="6131"/>
                    <a:pt x="3095" y="6131"/>
                  </a:cubicBezTo>
                  <a:cubicBezTo>
                    <a:pt x="4239" y="6131"/>
                    <a:pt x="5380" y="5460"/>
                    <a:pt x="5868" y="4423"/>
                  </a:cubicBezTo>
                  <a:lnTo>
                    <a:pt x="6440" y="2647"/>
                  </a:lnTo>
                  <a:cubicBezTo>
                    <a:pt x="5567" y="1640"/>
                    <a:pt x="4559" y="752"/>
                    <a:pt x="3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3229300" y="946700"/>
              <a:ext cx="3675" cy="3550"/>
            </a:xfrm>
            <a:custGeom>
              <a:avLst/>
              <a:gdLst/>
              <a:ahLst/>
              <a:cxnLst/>
              <a:rect l="l" t="t" r="r" b="b"/>
              <a:pathLst>
                <a:path w="147" h="142" extrusionOk="0">
                  <a:moveTo>
                    <a:pt x="137" y="1"/>
                  </a:moveTo>
                  <a:cubicBezTo>
                    <a:pt x="136" y="1"/>
                    <a:pt x="135" y="1"/>
                    <a:pt x="134" y="2"/>
                  </a:cubicBezTo>
                  <a:cubicBezTo>
                    <a:pt x="110" y="14"/>
                    <a:pt x="90" y="40"/>
                    <a:pt x="72" y="60"/>
                  </a:cubicBezTo>
                  <a:cubicBezTo>
                    <a:pt x="49" y="83"/>
                    <a:pt x="28" y="106"/>
                    <a:pt x="6" y="127"/>
                  </a:cubicBezTo>
                  <a:cubicBezTo>
                    <a:pt x="1" y="133"/>
                    <a:pt x="6" y="141"/>
                    <a:pt x="13" y="141"/>
                  </a:cubicBezTo>
                  <a:cubicBezTo>
                    <a:pt x="14" y="141"/>
                    <a:pt x="16" y="141"/>
                    <a:pt x="18" y="139"/>
                  </a:cubicBezTo>
                  <a:cubicBezTo>
                    <a:pt x="40" y="117"/>
                    <a:pt x="63" y="95"/>
                    <a:pt x="85" y="74"/>
                  </a:cubicBezTo>
                  <a:cubicBezTo>
                    <a:pt x="105" y="55"/>
                    <a:pt x="130" y="36"/>
                    <a:pt x="144" y="12"/>
                  </a:cubicBezTo>
                  <a:cubicBezTo>
                    <a:pt x="147" y="6"/>
                    <a:pt x="142" y="1"/>
                    <a:pt x="137" y="1"/>
                  </a:cubicBez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2352050" y="1758950"/>
              <a:ext cx="1264225" cy="304116"/>
            </a:xfrm>
            <a:custGeom>
              <a:avLst/>
              <a:gdLst/>
              <a:ahLst/>
              <a:cxnLst/>
              <a:rect l="l" t="t" r="r" b="b"/>
              <a:pathLst>
                <a:path w="50569" h="11792" extrusionOk="0">
                  <a:moveTo>
                    <a:pt x="30789" y="0"/>
                  </a:moveTo>
                  <a:cubicBezTo>
                    <a:pt x="21304" y="0"/>
                    <a:pt x="11820" y="418"/>
                    <a:pt x="2365" y="1253"/>
                  </a:cubicBezTo>
                  <a:lnTo>
                    <a:pt x="125" y="1512"/>
                  </a:lnTo>
                  <a:lnTo>
                    <a:pt x="125" y="2264"/>
                  </a:lnTo>
                  <a:lnTo>
                    <a:pt x="30338" y="1262"/>
                  </a:lnTo>
                  <a:cubicBezTo>
                    <a:pt x="30338" y="1262"/>
                    <a:pt x="31027" y="3330"/>
                    <a:pt x="31091" y="5775"/>
                  </a:cubicBezTo>
                  <a:cubicBezTo>
                    <a:pt x="31153" y="8219"/>
                    <a:pt x="31153" y="9912"/>
                    <a:pt x="31153" y="9912"/>
                  </a:cubicBezTo>
                  <a:lnTo>
                    <a:pt x="0" y="11040"/>
                  </a:lnTo>
                  <a:lnTo>
                    <a:pt x="251" y="11792"/>
                  </a:lnTo>
                  <a:lnTo>
                    <a:pt x="31208" y="10495"/>
                  </a:lnTo>
                  <a:lnTo>
                    <a:pt x="49485" y="9167"/>
                  </a:lnTo>
                  <a:cubicBezTo>
                    <a:pt x="49716" y="9150"/>
                    <a:pt x="49960" y="9130"/>
                    <a:pt x="50154" y="9002"/>
                  </a:cubicBezTo>
                  <a:cubicBezTo>
                    <a:pt x="50534" y="8751"/>
                    <a:pt x="50569" y="8216"/>
                    <a:pt x="50563" y="7759"/>
                  </a:cubicBezTo>
                  <a:cubicBezTo>
                    <a:pt x="50542" y="5897"/>
                    <a:pt x="50520" y="4034"/>
                    <a:pt x="50499" y="2172"/>
                  </a:cubicBezTo>
                  <a:cubicBezTo>
                    <a:pt x="50494" y="1714"/>
                    <a:pt x="50468" y="1205"/>
                    <a:pt x="50145" y="881"/>
                  </a:cubicBezTo>
                  <a:cubicBezTo>
                    <a:pt x="49840" y="577"/>
                    <a:pt x="49370" y="534"/>
                    <a:pt x="48939" y="510"/>
                  </a:cubicBezTo>
                  <a:cubicBezTo>
                    <a:pt x="42893" y="170"/>
                    <a:pt x="36841" y="0"/>
                    <a:pt x="30789" y="0"/>
                  </a:cubicBezTo>
                  <a:close/>
                </a:path>
              </a:pathLst>
            </a:custGeom>
            <a:solidFill>
              <a:srgbClr val="3F6B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2358325" y="2256950"/>
              <a:ext cx="1444850" cy="357300"/>
            </a:xfrm>
            <a:custGeom>
              <a:avLst/>
              <a:gdLst/>
              <a:ahLst/>
              <a:cxnLst/>
              <a:rect l="l" t="t" r="r" b="b"/>
              <a:pathLst>
                <a:path w="57794" h="14292" extrusionOk="0">
                  <a:moveTo>
                    <a:pt x="55787" y="0"/>
                  </a:moveTo>
                  <a:cubicBezTo>
                    <a:pt x="54659" y="0"/>
                    <a:pt x="3705" y="613"/>
                    <a:pt x="3705" y="613"/>
                  </a:cubicBezTo>
                  <a:cubicBezTo>
                    <a:pt x="3705" y="613"/>
                    <a:pt x="674" y="924"/>
                    <a:pt x="581" y="1347"/>
                  </a:cubicBezTo>
                  <a:cubicBezTo>
                    <a:pt x="487" y="1770"/>
                    <a:pt x="627" y="2507"/>
                    <a:pt x="627" y="2507"/>
                  </a:cubicBezTo>
                  <a:cubicBezTo>
                    <a:pt x="634" y="2507"/>
                    <a:pt x="649" y="2508"/>
                    <a:pt x="672" y="2508"/>
                  </a:cubicBezTo>
                  <a:cubicBezTo>
                    <a:pt x="2273" y="2508"/>
                    <a:pt x="42623" y="1629"/>
                    <a:pt x="42623" y="1629"/>
                  </a:cubicBezTo>
                  <a:lnTo>
                    <a:pt x="43125" y="12411"/>
                  </a:lnTo>
                  <a:lnTo>
                    <a:pt x="126" y="13037"/>
                  </a:lnTo>
                  <a:lnTo>
                    <a:pt x="1" y="14292"/>
                  </a:lnTo>
                  <a:lnTo>
                    <a:pt x="44755" y="13414"/>
                  </a:lnTo>
                  <a:lnTo>
                    <a:pt x="57793" y="13414"/>
                  </a:lnTo>
                  <a:lnTo>
                    <a:pt x="57166" y="752"/>
                  </a:lnTo>
                  <a:cubicBezTo>
                    <a:pt x="57166" y="752"/>
                    <a:pt x="56916" y="0"/>
                    <a:pt x="55787" y="0"/>
                  </a:cubicBezTo>
                  <a:close/>
                </a:path>
              </a:pathLst>
            </a:custGeom>
            <a:solidFill>
              <a:srgbClr val="E66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4445375" y="4784075"/>
              <a:ext cx="783525" cy="672775"/>
            </a:xfrm>
            <a:custGeom>
              <a:avLst/>
              <a:gdLst/>
              <a:ahLst/>
              <a:cxnLst/>
              <a:rect l="l" t="t" r="r" b="b"/>
              <a:pathLst>
                <a:path w="31341" h="26911" extrusionOk="0">
                  <a:moveTo>
                    <a:pt x="238" y="0"/>
                  </a:moveTo>
                  <a:cubicBezTo>
                    <a:pt x="238" y="0"/>
                    <a:pt x="187" y="2807"/>
                    <a:pt x="119" y="6542"/>
                  </a:cubicBezTo>
                  <a:cubicBezTo>
                    <a:pt x="119" y="6897"/>
                    <a:pt x="119" y="7252"/>
                    <a:pt x="102" y="7623"/>
                  </a:cubicBezTo>
                  <a:cubicBezTo>
                    <a:pt x="85" y="10142"/>
                    <a:pt x="51" y="12982"/>
                    <a:pt x="35" y="15636"/>
                  </a:cubicBezTo>
                  <a:cubicBezTo>
                    <a:pt x="18" y="16042"/>
                    <a:pt x="18" y="16448"/>
                    <a:pt x="18" y="16836"/>
                  </a:cubicBezTo>
                  <a:cubicBezTo>
                    <a:pt x="1" y="18966"/>
                    <a:pt x="18" y="20911"/>
                    <a:pt x="35" y="22398"/>
                  </a:cubicBezTo>
                  <a:cubicBezTo>
                    <a:pt x="51" y="22838"/>
                    <a:pt x="51" y="23244"/>
                    <a:pt x="68" y="23581"/>
                  </a:cubicBezTo>
                  <a:cubicBezTo>
                    <a:pt x="99" y="24608"/>
                    <a:pt x="146" y="25222"/>
                    <a:pt x="218" y="25318"/>
                  </a:cubicBezTo>
                  <a:cubicBezTo>
                    <a:pt x="458" y="25308"/>
                    <a:pt x="698" y="25304"/>
                    <a:pt x="938" y="25304"/>
                  </a:cubicBezTo>
                  <a:cubicBezTo>
                    <a:pt x="3062" y="25304"/>
                    <a:pt x="5213" y="25658"/>
                    <a:pt x="7312" y="25806"/>
                  </a:cubicBezTo>
                  <a:cubicBezTo>
                    <a:pt x="10661" y="26042"/>
                    <a:pt x="13971" y="26690"/>
                    <a:pt x="17323" y="26864"/>
                  </a:cubicBezTo>
                  <a:cubicBezTo>
                    <a:pt x="17938" y="26895"/>
                    <a:pt x="18554" y="26910"/>
                    <a:pt x="19172" y="26910"/>
                  </a:cubicBezTo>
                  <a:cubicBezTo>
                    <a:pt x="23196" y="26910"/>
                    <a:pt x="27281" y="26281"/>
                    <a:pt x="31313" y="25542"/>
                  </a:cubicBezTo>
                  <a:cubicBezTo>
                    <a:pt x="31319" y="25480"/>
                    <a:pt x="31340" y="25419"/>
                    <a:pt x="31340" y="25357"/>
                  </a:cubicBezTo>
                  <a:lnTo>
                    <a:pt x="31340" y="0"/>
                  </a:lnTo>
                  <a:lnTo>
                    <a:pt x="17547" y="186"/>
                  </a:lnTo>
                  <a:lnTo>
                    <a:pt x="16938" y="186"/>
                  </a:lnTo>
                  <a:lnTo>
                    <a:pt x="15231" y="16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4451725" y="4758125"/>
              <a:ext cx="777250" cy="158175"/>
            </a:xfrm>
            <a:custGeom>
              <a:avLst/>
              <a:gdLst/>
              <a:ahLst/>
              <a:cxnLst/>
              <a:rect l="l" t="t" r="r" b="b"/>
              <a:pathLst>
                <a:path w="31090" h="6327" extrusionOk="0">
                  <a:moveTo>
                    <a:pt x="296" y="0"/>
                  </a:moveTo>
                  <a:cubicBezTo>
                    <a:pt x="108" y="323"/>
                    <a:pt x="1" y="673"/>
                    <a:pt x="1" y="1021"/>
                  </a:cubicBezTo>
                  <a:cubicBezTo>
                    <a:pt x="1" y="2781"/>
                    <a:pt x="2445" y="4312"/>
                    <a:pt x="6232" y="5292"/>
                  </a:cubicBezTo>
                  <a:cubicBezTo>
                    <a:pt x="7333" y="5547"/>
                    <a:pt x="8515" y="5789"/>
                    <a:pt x="9830" y="5963"/>
                  </a:cubicBezTo>
                  <a:cubicBezTo>
                    <a:pt x="10933" y="6111"/>
                    <a:pt x="12114" y="6192"/>
                    <a:pt x="13376" y="6245"/>
                  </a:cubicBezTo>
                  <a:cubicBezTo>
                    <a:pt x="13792" y="6298"/>
                    <a:pt x="14222" y="6313"/>
                    <a:pt x="14652" y="6313"/>
                  </a:cubicBezTo>
                  <a:lnTo>
                    <a:pt x="14706" y="6313"/>
                  </a:lnTo>
                  <a:cubicBezTo>
                    <a:pt x="14974" y="6326"/>
                    <a:pt x="15270" y="6326"/>
                    <a:pt x="15538" y="6326"/>
                  </a:cubicBezTo>
                  <a:lnTo>
                    <a:pt x="15740" y="6326"/>
                  </a:lnTo>
                  <a:cubicBezTo>
                    <a:pt x="15888" y="6326"/>
                    <a:pt x="16036" y="6326"/>
                    <a:pt x="16197" y="6313"/>
                  </a:cubicBezTo>
                  <a:cubicBezTo>
                    <a:pt x="16398" y="6313"/>
                    <a:pt x="16586" y="6313"/>
                    <a:pt x="16775" y="6272"/>
                  </a:cubicBezTo>
                  <a:lnTo>
                    <a:pt x="17016" y="6272"/>
                  </a:lnTo>
                  <a:cubicBezTo>
                    <a:pt x="17916" y="6272"/>
                    <a:pt x="18762" y="6232"/>
                    <a:pt x="19581" y="6111"/>
                  </a:cubicBezTo>
                  <a:cubicBezTo>
                    <a:pt x="26188" y="5547"/>
                    <a:pt x="31090" y="3478"/>
                    <a:pt x="31090" y="1021"/>
                  </a:cubicBezTo>
                  <a:cubicBezTo>
                    <a:pt x="31090" y="940"/>
                    <a:pt x="31064" y="873"/>
                    <a:pt x="31063" y="793"/>
                  </a:cubicBezTo>
                  <a:cubicBezTo>
                    <a:pt x="28713" y="753"/>
                    <a:pt x="26376" y="712"/>
                    <a:pt x="24026" y="659"/>
                  </a:cubicBezTo>
                  <a:cubicBezTo>
                    <a:pt x="21394" y="605"/>
                    <a:pt x="18775" y="551"/>
                    <a:pt x="16143" y="471"/>
                  </a:cubicBezTo>
                  <a:cubicBezTo>
                    <a:pt x="15511" y="457"/>
                    <a:pt x="14867" y="444"/>
                    <a:pt x="14222" y="418"/>
                  </a:cubicBezTo>
                  <a:cubicBezTo>
                    <a:pt x="9589" y="297"/>
                    <a:pt x="4943" y="148"/>
                    <a:pt x="296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4828900" y="3467800"/>
              <a:ext cx="754425" cy="934775"/>
            </a:xfrm>
            <a:custGeom>
              <a:avLst/>
              <a:gdLst/>
              <a:ahLst/>
              <a:cxnLst/>
              <a:rect l="l" t="t" r="r" b="b"/>
              <a:pathLst>
                <a:path w="30177" h="37391" extrusionOk="0">
                  <a:moveTo>
                    <a:pt x="30177" y="1"/>
                  </a:moveTo>
                  <a:cubicBezTo>
                    <a:pt x="21337" y="4386"/>
                    <a:pt x="14294" y="11656"/>
                    <a:pt x="7857" y="19135"/>
                  </a:cubicBezTo>
                  <a:cubicBezTo>
                    <a:pt x="5678" y="21667"/>
                    <a:pt x="3523" y="24273"/>
                    <a:pt x="2072" y="27283"/>
                  </a:cubicBezTo>
                  <a:cubicBezTo>
                    <a:pt x="1057" y="29391"/>
                    <a:pt x="407" y="31674"/>
                    <a:pt x="151" y="34000"/>
                  </a:cubicBezTo>
                  <a:lnTo>
                    <a:pt x="151" y="34000"/>
                  </a:lnTo>
                  <a:cubicBezTo>
                    <a:pt x="4913" y="23640"/>
                    <a:pt x="17457" y="18995"/>
                    <a:pt x="23818" y="9477"/>
                  </a:cubicBezTo>
                  <a:cubicBezTo>
                    <a:pt x="25939" y="6302"/>
                    <a:pt x="27368" y="2588"/>
                    <a:pt x="30177" y="1"/>
                  </a:cubicBezTo>
                  <a:close/>
                  <a:moveTo>
                    <a:pt x="151" y="34000"/>
                  </a:moveTo>
                  <a:cubicBezTo>
                    <a:pt x="100" y="34111"/>
                    <a:pt x="49" y="34223"/>
                    <a:pt x="0" y="34336"/>
                  </a:cubicBezTo>
                  <a:lnTo>
                    <a:pt x="30" y="35897"/>
                  </a:lnTo>
                  <a:lnTo>
                    <a:pt x="30" y="35897"/>
                  </a:lnTo>
                  <a:cubicBezTo>
                    <a:pt x="41" y="35264"/>
                    <a:pt x="81" y="34630"/>
                    <a:pt x="151" y="34000"/>
                  </a:cubicBezTo>
                  <a:close/>
                  <a:moveTo>
                    <a:pt x="30" y="35897"/>
                  </a:moveTo>
                  <a:cubicBezTo>
                    <a:pt x="21" y="36395"/>
                    <a:pt x="30" y="36893"/>
                    <a:pt x="58" y="37391"/>
                  </a:cubicBezTo>
                  <a:lnTo>
                    <a:pt x="30" y="35897"/>
                  </a:lnTo>
                  <a:close/>
                </a:path>
              </a:pathLst>
            </a:custGeom>
            <a:solidFill>
              <a:srgbClr val="3F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3901125" y="3222900"/>
              <a:ext cx="931575" cy="946825"/>
            </a:xfrm>
            <a:custGeom>
              <a:avLst/>
              <a:gdLst/>
              <a:ahLst/>
              <a:cxnLst/>
              <a:rect l="l" t="t" r="r" b="b"/>
              <a:pathLst>
                <a:path w="37263" h="37873" extrusionOk="0">
                  <a:moveTo>
                    <a:pt x="1115" y="0"/>
                  </a:moveTo>
                  <a:cubicBezTo>
                    <a:pt x="745" y="0"/>
                    <a:pt x="373" y="26"/>
                    <a:pt x="0" y="80"/>
                  </a:cubicBezTo>
                  <a:cubicBezTo>
                    <a:pt x="6964" y="2503"/>
                    <a:pt x="11197" y="10061"/>
                    <a:pt x="18197" y="12379"/>
                  </a:cubicBezTo>
                  <a:cubicBezTo>
                    <a:pt x="19242" y="12724"/>
                    <a:pt x="20330" y="12945"/>
                    <a:pt x="21341" y="13380"/>
                  </a:cubicBezTo>
                  <a:cubicBezTo>
                    <a:pt x="23849" y="14457"/>
                    <a:pt x="25616" y="16715"/>
                    <a:pt x="27273" y="18885"/>
                  </a:cubicBezTo>
                  <a:cubicBezTo>
                    <a:pt x="31663" y="24633"/>
                    <a:pt x="36200" y="30718"/>
                    <a:pt x="37262" y="37872"/>
                  </a:cubicBezTo>
                  <a:lnTo>
                    <a:pt x="36981" y="33148"/>
                  </a:lnTo>
                  <a:cubicBezTo>
                    <a:pt x="35283" y="26220"/>
                    <a:pt x="33398" y="18944"/>
                    <a:pt x="28436" y="13820"/>
                  </a:cubicBezTo>
                  <a:cubicBezTo>
                    <a:pt x="25147" y="10421"/>
                    <a:pt x="20796" y="8292"/>
                    <a:pt x="16539" y="6229"/>
                  </a:cubicBezTo>
                  <a:cubicBezTo>
                    <a:pt x="13777" y="4891"/>
                    <a:pt x="11016" y="3553"/>
                    <a:pt x="8254" y="2215"/>
                  </a:cubicBezTo>
                  <a:cubicBezTo>
                    <a:pt x="5994" y="1121"/>
                    <a:pt x="3584" y="0"/>
                    <a:pt x="1115" y="0"/>
                  </a:cubicBezTo>
                  <a:close/>
                </a:path>
              </a:pathLst>
            </a:custGeom>
            <a:solidFill>
              <a:srgbClr val="3F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4399900" y="2757150"/>
              <a:ext cx="463300" cy="1149225"/>
            </a:xfrm>
            <a:custGeom>
              <a:avLst/>
              <a:gdLst/>
              <a:ahLst/>
              <a:cxnLst/>
              <a:rect l="l" t="t" r="r" b="b"/>
              <a:pathLst>
                <a:path w="18532" h="45969" extrusionOk="0">
                  <a:moveTo>
                    <a:pt x="0" y="1"/>
                  </a:moveTo>
                  <a:lnTo>
                    <a:pt x="0" y="1"/>
                  </a:lnTo>
                  <a:cubicBezTo>
                    <a:pt x="62" y="224"/>
                    <a:pt x="129" y="445"/>
                    <a:pt x="200" y="663"/>
                  </a:cubicBezTo>
                  <a:lnTo>
                    <a:pt x="200" y="663"/>
                  </a:lnTo>
                  <a:lnTo>
                    <a:pt x="0" y="1"/>
                  </a:lnTo>
                  <a:close/>
                  <a:moveTo>
                    <a:pt x="200" y="663"/>
                  </a:moveTo>
                  <a:lnTo>
                    <a:pt x="5464" y="18130"/>
                  </a:lnTo>
                  <a:cubicBezTo>
                    <a:pt x="5940" y="19709"/>
                    <a:pt x="6428" y="21313"/>
                    <a:pt x="7338" y="22690"/>
                  </a:cubicBezTo>
                  <a:cubicBezTo>
                    <a:pt x="8205" y="24000"/>
                    <a:pt x="9413" y="25041"/>
                    <a:pt x="10500" y="26175"/>
                  </a:cubicBezTo>
                  <a:cubicBezTo>
                    <a:pt x="15359" y="31249"/>
                    <a:pt x="17816" y="38532"/>
                    <a:pt x="17023" y="45511"/>
                  </a:cubicBezTo>
                  <a:lnTo>
                    <a:pt x="17037" y="45968"/>
                  </a:lnTo>
                  <a:cubicBezTo>
                    <a:pt x="17803" y="40211"/>
                    <a:pt x="18532" y="34136"/>
                    <a:pt x="16304" y="28771"/>
                  </a:cubicBezTo>
                  <a:cubicBezTo>
                    <a:pt x="15347" y="26465"/>
                    <a:pt x="13882" y="24408"/>
                    <a:pt x="12738" y="22188"/>
                  </a:cubicBezTo>
                  <a:cubicBezTo>
                    <a:pt x="11698" y="20168"/>
                    <a:pt x="10924" y="18017"/>
                    <a:pt x="9854" y="16012"/>
                  </a:cubicBezTo>
                  <a:cubicBezTo>
                    <a:pt x="6998" y="10660"/>
                    <a:pt x="2064" y="6394"/>
                    <a:pt x="200" y="663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3708100" y="2471400"/>
              <a:ext cx="2111000" cy="2298500"/>
            </a:xfrm>
            <a:custGeom>
              <a:avLst/>
              <a:gdLst/>
              <a:ahLst/>
              <a:cxnLst/>
              <a:rect l="l" t="t" r="r" b="b"/>
              <a:pathLst>
                <a:path w="84440" h="91940" extrusionOk="0">
                  <a:moveTo>
                    <a:pt x="48409" y="0"/>
                  </a:moveTo>
                  <a:lnTo>
                    <a:pt x="48409" y="0"/>
                  </a:lnTo>
                  <a:cubicBezTo>
                    <a:pt x="42637" y="11493"/>
                    <a:pt x="40782" y="24910"/>
                    <a:pt x="43220" y="37538"/>
                  </a:cubicBezTo>
                  <a:cubicBezTo>
                    <a:pt x="43868" y="40886"/>
                    <a:pt x="44799" y="44300"/>
                    <a:pt x="44815" y="47667"/>
                  </a:cubicBezTo>
                  <a:cubicBezTo>
                    <a:pt x="44794" y="47732"/>
                    <a:pt x="44775" y="47801"/>
                    <a:pt x="44775" y="47864"/>
                  </a:cubicBezTo>
                  <a:cubicBezTo>
                    <a:pt x="44735" y="48558"/>
                    <a:pt x="44707" y="49251"/>
                    <a:pt x="44656" y="49958"/>
                  </a:cubicBezTo>
                  <a:cubicBezTo>
                    <a:pt x="44595" y="50391"/>
                    <a:pt x="44534" y="50824"/>
                    <a:pt x="44431" y="51254"/>
                  </a:cubicBezTo>
                  <a:lnTo>
                    <a:pt x="44531" y="52569"/>
                  </a:lnTo>
                  <a:cubicBezTo>
                    <a:pt x="44383" y="55348"/>
                    <a:pt x="44250" y="58130"/>
                    <a:pt x="44129" y="60917"/>
                  </a:cubicBezTo>
                  <a:cubicBezTo>
                    <a:pt x="44117" y="61139"/>
                    <a:pt x="44105" y="61385"/>
                    <a:pt x="44103" y="61621"/>
                  </a:cubicBezTo>
                  <a:cubicBezTo>
                    <a:pt x="44079" y="61655"/>
                    <a:pt x="44052" y="61687"/>
                    <a:pt x="44026" y="61721"/>
                  </a:cubicBezTo>
                  <a:lnTo>
                    <a:pt x="44102" y="61770"/>
                  </a:lnTo>
                  <a:cubicBezTo>
                    <a:pt x="44063" y="62479"/>
                    <a:pt x="44036" y="63175"/>
                    <a:pt x="43995" y="63885"/>
                  </a:cubicBezTo>
                  <a:cubicBezTo>
                    <a:pt x="43942" y="65295"/>
                    <a:pt x="43888" y="66718"/>
                    <a:pt x="43847" y="68128"/>
                  </a:cubicBezTo>
                  <a:cubicBezTo>
                    <a:pt x="43847" y="68137"/>
                    <a:pt x="43847" y="68145"/>
                    <a:pt x="43847" y="68153"/>
                  </a:cubicBezTo>
                  <a:cubicBezTo>
                    <a:pt x="37848" y="56039"/>
                    <a:pt x="25260" y="47369"/>
                    <a:pt x="11762" y="46280"/>
                  </a:cubicBezTo>
                  <a:lnTo>
                    <a:pt x="11762" y="46280"/>
                  </a:lnTo>
                  <a:cubicBezTo>
                    <a:pt x="13993" y="47792"/>
                    <a:pt x="14922" y="50557"/>
                    <a:pt x="16332" y="52853"/>
                  </a:cubicBezTo>
                  <a:cubicBezTo>
                    <a:pt x="18731" y="56764"/>
                    <a:pt x="22695" y="59465"/>
                    <a:pt x="26810" y="61494"/>
                  </a:cubicBezTo>
                  <a:cubicBezTo>
                    <a:pt x="30925" y="63525"/>
                    <a:pt x="35301" y="65004"/>
                    <a:pt x="39351" y="67162"/>
                  </a:cubicBezTo>
                  <a:cubicBezTo>
                    <a:pt x="40944" y="68011"/>
                    <a:pt x="42511" y="69007"/>
                    <a:pt x="43781" y="70273"/>
                  </a:cubicBezTo>
                  <a:lnTo>
                    <a:pt x="43781" y="70277"/>
                  </a:lnTo>
                  <a:cubicBezTo>
                    <a:pt x="43740" y="71378"/>
                    <a:pt x="43727" y="72453"/>
                    <a:pt x="43713" y="73554"/>
                  </a:cubicBezTo>
                  <a:lnTo>
                    <a:pt x="43713" y="73570"/>
                  </a:lnTo>
                  <a:cubicBezTo>
                    <a:pt x="39286" y="71260"/>
                    <a:pt x="34294" y="70053"/>
                    <a:pt x="29305" y="70053"/>
                  </a:cubicBezTo>
                  <a:cubicBezTo>
                    <a:pt x="27111" y="70053"/>
                    <a:pt x="24918" y="70286"/>
                    <a:pt x="22774" y="70761"/>
                  </a:cubicBezTo>
                  <a:cubicBezTo>
                    <a:pt x="21008" y="71153"/>
                    <a:pt x="19268" y="71701"/>
                    <a:pt x="17469" y="71892"/>
                  </a:cubicBezTo>
                  <a:cubicBezTo>
                    <a:pt x="16797" y="71963"/>
                    <a:pt x="16122" y="71984"/>
                    <a:pt x="15447" y="71984"/>
                  </a:cubicBezTo>
                  <a:cubicBezTo>
                    <a:pt x="14470" y="71984"/>
                    <a:pt x="13492" y="71940"/>
                    <a:pt x="12514" y="71940"/>
                  </a:cubicBezTo>
                  <a:cubicBezTo>
                    <a:pt x="12276" y="71940"/>
                    <a:pt x="12037" y="71943"/>
                    <a:pt x="11798" y="71949"/>
                  </a:cubicBezTo>
                  <a:cubicBezTo>
                    <a:pt x="7597" y="72068"/>
                    <a:pt x="3440" y="73444"/>
                    <a:pt x="1" y="75857"/>
                  </a:cubicBezTo>
                  <a:cubicBezTo>
                    <a:pt x="2500" y="74923"/>
                    <a:pt x="5041" y="73981"/>
                    <a:pt x="7701" y="73777"/>
                  </a:cubicBezTo>
                  <a:cubicBezTo>
                    <a:pt x="8126" y="73744"/>
                    <a:pt x="8550" y="73730"/>
                    <a:pt x="8975" y="73730"/>
                  </a:cubicBezTo>
                  <a:cubicBezTo>
                    <a:pt x="11055" y="73730"/>
                    <a:pt x="13137" y="74057"/>
                    <a:pt x="15223" y="74065"/>
                  </a:cubicBezTo>
                  <a:cubicBezTo>
                    <a:pt x="15255" y="74066"/>
                    <a:pt x="15286" y="74066"/>
                    <a:pt x="15318" y="74066"/>
                  </a:cubicBezTo>
                  <a:cubicBezTo>
                    <a:pt x="17995" y="74066"/>
                    <a:pt x="20643" y="73551"/>
                    <a:pt x="23300" y="73216"/>
                  </a:cubicBezTo>
                  <a:cubicBezTo>
                    <a:pt x="25759" y="72907"/>
                    <a:pt x="28233" y="72753"/>
                    <a:pt x="30705" y="72753"/>
                  </a:cubicBezTo>
                  <a:cubicBezTo>
                    <a:pt x="34023" y="72753"/>
                    <a:pt x="37339" y="73031"/>
                    <a:pt x="40619" y="73586"/>
                  </a:cubicBezTo>
                  <a:cubicBezTo>
                    <a:pt x="41667" y="73763"/>
                    <a:pt x="42736" y="74005"/>
                    <a:pt x="43688" y="74454"/>
                  </a:cubicBezTo>
                  <a:cubicBezTo>
                    <a:pt x="43607" y="78720"/>
                    <a:pt x="43621" y="83013"/>
                    <a:pt x="43755" y="87266"/>
                  </a:cubicBezTo>
                  <a:cubicBezTo>
                    <a:pt x="43809" y="88810"/>
                    <a:pt x="43876" y="90341"/>
                    <a:pt x="43970" y="91885"/>
                  </a:cubicBezTo>
                  <a:cubicBezTo>
                    <a:pt x="44614" y="91913"/>
                    <a:pt x="45259" y="91926"/>
                    <a:pt x="45890" y="91940"/>
                  </a:cubicBezTo>
                  <a:cubicBezTo>
                    <a:pt x="45890" y="90368"/>
                    <a:pt x="45863" y="88810"/>
                    <a:pt x="45836" y="87253"/>
                  </a:cubicBezTo>
                  <a:cubicBezTo>
                    <a:pt x="45770" y="82338"/>
                    <a:pt x="45688" y="77436"/>
                    <a:pt x="45676" y="72506"/>
                  </a:cubicBezTo>
                  <a:cubicBezTo>
                    <a:pt x="45649" y="71822"/>
                    <a:pt x="45649" y="71123"/>
                    <a:pt x="45649" y="70425"/>
                  </a:cubicBezTo>
                  <a:cubicBezTo>
                    <a:pt x="45649" y="66769"/>
                    <a:pt x="45693" y="63109"/>
                    <a:pt x="45782" y="59444"/>
                  </a:cubicBezTo>
                  <a:cubicBezTo>
                    <a:pt x="48934" y="55413"/>
                    <a:pt x="52428" y="51651"/>
                    <a:pt x="56254" y="48254"/>
                  </a:cubicBezTo>
                  <a:cubicBezTo>
                    <a:pt x="62514" y="42694"/>
                    <a:pt x="69558" y="38097"/>
                    <a:pt x="76572" y="33523"/>
                  </a:cubicBezTo>
                  <a:cubicBezTo>
                    <a:pt x="79064" y="31897"/>
                    <a:pt x="81598" y="30252"/>
                    <a:pt x="84439" y="29365"/>
                  </a:cubicBezTo>
                  <a:cubicBezTo>
                    <a:pt x="84028" y="29346"/>
                    <a:pt x="83617" y="29337"/>
                    <a:pt x="83206" y="29337"/>
                  </a:cubicBezTo>
                  <a:cubicBezTo>
                    <a:pt x="78138" y="29337"/>
                    <a:pt x="73077" y="30737"/>
                    <a:pt x="68739" y="33355"/>
                  </a:cubicBezTo>
                  <a:cubicBezTo>
                    <a:pt x="66371" y="34783"/>
                    <a:pt x="64231" y="36553"/>
                    <a:pt x="62102" y="38316"/>
                  </a:cubicBezTo>
                  <a:lnTo>
                    <a:pt x="53047" y="45809"/>
                  </a:lnTo>
                  <a:cubicBezTo>
                    <a:pt x="51663" y="46955"/>
                    <a:pt x="50257" y="48123"/>
                    <a:pt x="49269" y="49624"/>
                  </a:cubicBezTo>
                  <a:cubicBezTo>
                    <a:pt x="48343" y="51030"/>
                    <a:pt x="47827" y="52662"/>
                    <a:pt x="47324" y="54268"/>
                  </a:cubicBezTo>
                  <a:cubicBezTo>
                    <a:pt x="46810" y="55908"/>
                    <a:pt x="46295" y="57550"/>
                    <a:pt x="45781" y="59190"/>
                  </a:cubicBezTo>
                  <a:lnTo>
                    <a:pt x="45781" y="59158"/>
                  </a:lnTo>
                  <a:cubicBezTo>
                    <a:pt x="45847" y="57076"/>
                    <a:pt x="45942" y="54981"/>
                    <a:pt x="46036" y="52900"/>
                  </a:cubicBezTo>
                  <a:cubicBezTo>
                    <a:pt x="46063" y="52577"/>
                    <a:pt x="46076" y="52281"/>
                    <a:pt x="46090" y="51972"/>
                  </a:cubicBezTo>
                  <a:cubicBezTo>
                    <a:pt x="46090" y="51964"/>
                    <a:pt x="46090" y="51957"/>
                    <a:pt x="46091" y="51948"/>
                  </a:cubicBezTo>
                  <a:cubicBezTo>
                    <a:pt x="46915" y="49441"/>
                    <a:pt x="47932" y="46925"/>
                    <a:pt x="48400" y="44366"/>
                  </a:cubicBezTo>
                  <a:cubicBezTo>
                    <a:pt x="48847" y="41922"/>
                    <a:pt x="48785" y="39416"/>
                    <a:pt x="48631" y="36936"/>
                  </a:cubicBezTo>
                  <a:cubicBezTo>
                    <a:pt x="47867" y="24568"/>
                    <a:pt x="44905" y="11887"/>
                    <a:pt x="48409" y="0"/>
                  </a:cubicBezTo>
                  <a:close/>
                </a:path>
              </a:pathLst>
            </a:custGeom>
            <a:solidFill>
              <a:srgbClr val="3554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4841575" y="2547625"/>
              <a:ext cx="624725" cy="1316775"/>
            </a:xfrm>
            <a:custGeom>
              <a:avLst/>
              <a:gdLst/>
              <a:ahLst/>
              <a:cxnLst/>
              <a:rect l="l" t="t" r="r" b="b"/>
              <a:pathLst>
                <a:path w="24989" h="52671" extrusionOk="0">
                  <a:moveTo>
                    <a:pt x="24988" y="0"/>
                  </a:moveTo>
                  <a:lnTo>
                    <a:pt x="24988" y="0"/>
                  </a:lnTo>
                  <a:cubicBezTo>
                    <a:pt x="20983" y="4436"/>
                    <a:pt x="16943" y="8918"/>
                    <a:pt x="13985" y="14111"/>
                  </a:cubicBezTo>
                  <a:cubicBezTo>
                    <a:pt x="12612" y="16521"/>
                    <a:pt x="11487" y="19061"/>
                    <a:pt x="10363" y="21597"/>
                  </a:cubicBezTo>
                  <a:cubicBezTo>
                    <a:pt x="6326" y="30707"/>
                    <a:pt x="2261" y="39901"/>
                    <a:pt x="191" y="49649"/>
                  </a:cubicBezTo>
                  <a:lnTo>
                    <a:pt x="1" y="52671"/>
                  </a:lnTo>
                  <a:cubicBezTo>
                    <a:pt x="560" y="46681"/>
                    <a:pt x="6460" y="42876"/>
                    <a:pt x="9894" y="37936"/>
                  </a:cubicBezTo>
                  <a:cubicBezTo>
                    <a:pt x="12782" y="33781"/>
                    <a:pt x="13936" y="28710"/>
                    <a:pt x="15334" y="23847"/>
                  </a:cubicBezTo>
                  <a:cubicBezTo>
                    <a:pt x="17712" y="15583"/>
                    <a:pt x="20948" y="7591"/>
                    <a:pt x="24988" y="0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34" name="Google Shape;334;p22"/>
          <p:cNvSpPr/>
          <p:nvPr/>
        </p:nvSpPr>
        <p:spPr>
          <a:xfrm>
            <a:off x="6652935" y="1087703"/>
            <a:ext cx="20100" cy="201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p22"/>
          <p:cNvSpPr/>
          <p:nvPr/>
        </p:nvSpPr>
        <p:spPr>
          <a:xfrm>
            <a:off x="-10958" y="340385"/>
            <a:ext cx="162300" cy="4521900"/>
          </a:xfrm>
          <a:prstGeom prst="rect">
            <a:avLst/>
          </a:prstGeom>
          <a:solidFill>
            <a:srgbClr val="FFAD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7886" y="289929"/>
            <a:ext cx="5539800" cy="630900"/>
          </a:xfrm>
        </p:spPr>
        <p:txBody>
          <a:bodyPr/>
          <a:lstStyle/>
          <a:p>
            <a:r>
              <a:rPr lang="en-US" noProof="1" smtClean="0"/>
              <a:t>Đọc sách online</a:t>
            </a:r>
            <a:endParaRPr lang="en-US" noProof="1"/>
          </a:p>
        </p:txBody>
      </p:sp>
      <p:sp>
        <p:nvSpPr>
          <p:cNvPr id="29" name="Google Shape;952;p34"/>
          <p:cNvSpPr txBox="1">
            <a:spLocks/>
          </p:cNvSpPr>
          <p:nvPr/>
        </p:nvSpPr>
        <p:spPr>
          <a:xfrm>
            <a:off x="275315" y="176213"/>
            <a:ext cx="712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matic SC"/>
              <a:buNone/>
              <a:defRPr sz="3600" b="0" i="0" u="none" strike="noStrike" cap="none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Tx/>
            </a:pPr>
            <a:r>
              <a:rPr lang="en-US" sz="3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01. GIỚI THIỆU ĐỀ TÀI</a:t>
            </a:r>
            <a:endParaRPr 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33"/>
          <p:cNvSpPr txBox="1">
            <a:spLocks noGrp="1"/>
          </p:cNvSpPr>
          <p:nvPr>
            <p:ph type="ctrTitle"/>
          </p:nvPr>
        </p:nvSpPr>
        <p:spPr>
          <a:xfrm>
            <a:off x="3515782" y="781030"/>
            <a:ext cx="28203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1064" name="Google Shape;1064;p33"/>
          <p:cNvGrpSpPr/>
          <p:nvPr/>
        </p:nvGrpSpPr>
        <p:grpSpPr>
          <a:xfrm>
            <a:off x="-315020" y="1200274"/>
            <a:ext cx="3332610" cy="4217487"/>
            <a:chOff x="-315020" y="1200274"/>
            <a:chExt cx="3332610" cy="4217487"/>
          </a:xfrm>
        </p:grpSpPr>
        <p:sp>
          <p:nvSpPr>
            <p:cNvPr id="1065" name="Google Shape;1065;p33"/>
            <p:cNvSpPr/>
            <p:nvPr/>
          </p:nvSpPr>
          <p:spPr>
            <a:xfrm>
              <a:off x="1623684" y="2379983"/>
              <a:ext cx="1340782" cy="568338"/>
            </a:xfrm>
            <a:custGeom>
              <a:avLst/>
              <a:gdLst/>
              <a:ahLst/>
              <a:cxnLst/>
              <a:rect l="l" t="t" r="r" b="b"/>
              <a:pathLst>
                <a:path w="56454" h="23930" extrusionOk="0">
                  <a:moveTo>
                    <a:pt x="30977" y="1"/>
                  </a:moveTo>
                  <a:lnTo>
                    <a:pt x="23281" y="20853"/>
                  </a:lnTo>
                  <a:lnTo>
                    <a:pt x="81" y="22368"/>
                  </a:lnTo>
                  <a:lnTo>
                    <a:pt x="1" y="23929"/>
                  </a:lnTo>
                  <a:lnTo>
                    <a:pt x="47859" y="23844"/>
                  </a:lnTo>
                  <a:lnTo>
                    <a:pt x="56453" y="1294"/>
                  </a:lnTo>
                  <a:lnTo>
                    <a:pt x="30977" y="1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2538771" y="2600417"/>
              <a:ext cx="94383" cy="89728"/>
            </a:xfrm>
            <a:custGeom>
              <a:avLst/>
              <a:gdLst/>
              <a:ahLst/>
              <a:cxnLst/>
              <a:rect l="l" t="t" r="r" b="b"/>
              <a:pathLst>
                <a:path w="3974" h="3778" extrusionOk="0">
                  <a:moveTo>
                    <a:pt x="2032" y="1"/>
                  </a:moveTo>
                  <a:cubicBezTo>
                    <a:pt x="1307" y="1"/>
                    <a:pt x="643" y="418"/>
                    <a:pt x="329" y="1078"/>
                  </a:cubicBezTo>
                  <a:cubicBezTo>
                    <a:pt x="0" y="1769"/>
                    <a:pt x="121" y="2588"/>
                    <a:pt x="632" y="3155"/>
                  </a:cubicBezTo>
                  <a:cubicBezTo>
                    <a:pt x="997" y="3558"/>
                    <a:pt x="1509" y="3777"/>
                    <a:pt x="2033" y="3777"/>
                  </a:cubicBezTo>
                  <a:cubicBezTo>
                    <a:pt x="2245" y="3777"/>
                    <a:pt x="2460" y="3741"/>
                    <a:pt x="2667" y="3668"/>
                  </a:cubicBezTo>
                  <a:cubicBezTo>
                    <a:pt x="3387" y="3411"/>
                    <a:pt x="3880" y="2747"/>
                    <a:pt x="3919" y="1984"/>
                  </a:cubicBezTo>
                  <a:cubicBezTo>
                    <a:pt x="3973" y="942"/>
                    <a:pt x="3171" y="56"/>
                    <a:pt x="2130" y="3"/>
                  </a:cubicBezTo>
                  <a:cubicBezTo>
                    <a:pt x="2097" y="2"/>
                    <a:pt x="2065" y="1"/>
                    <a:pt x="2032" y="1"/>
                  </a:cubicBez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2515354" y="2582487"/>
              <a:ext cx="143497" cy="125638"/>
            </a:xfrm>
            <a:custGeom>
              <a:avLst/>
              <a:gdLst/>
              <a:ahLst/>
              <a:cxnLst/>
              <a:rect l="l" t="t" r="r" b="b"/>
              <a:pathLst>
                <a:path w="6042" h="5290" extrusionOk="0">
                  <a:moveTo>
                    <a:pt x="3024" y="0"/>
                  </a:moveTo>
                  <a:cubicBezTo>
                    <a:pt x="2080" y="0"/>
                    <a:pt x="1167" y="506"/>
                    <a:pt x="691" y="1397"/>
                  </a:cubicBezTo>
                  <a:cubicBezTo>
                    <a:pt x="0" y="2684"/>
                    <a:pt x="485" y="4285"/>
                    <a:pt x="1772" y="4976"/>
                  </a:cubicBezTo>
                  <a:cubicBezTo>
                    <a:pt x="2169" y="5189"/>
                    <a:pt x="2597" y="5290"/>
                    <a:pt x="3019" y="5290"/>
                  </a:cubicBezTo>
                  <a:cubicBezTo>
                    <a:pt x="3962" y="5290"/>
                    <a:pt x="4875" y="4784"/>
                    <a:pt x="5351" y="3895"/>
                  </a:cubicBezTo>
                  <a:cubicBezTo>
                    <a:pt x="6042" y="2607"/>
                    <a:pt x="5557" y="1005"/>
                    <a:pt x="4270" y="314"/>
                  </a:cubicBezTo>
                  <a:cubicBezTo>
                    <a:pt x="3873" y="101"/>
                    <a:pt x="3445" y="0"/>
                    <a:pt x="3024" y="0"/>
                  </a:cubicBez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8" name="Google Shape;1068;p33"/>
            <p:cNvSpPr/>
            <p:nvPr/>
          </p:nvSpPr>
          <p:spPr>
            <a:xfrm>
              <a:off x="1205255" y="3952944"/>
              <a:ext cx="56383" cy="1364034"/>
            </a:xfrm>
            <a:custGeom>
              <a:avLst/>
              <a:gdLst/>
              <a:ahLst/>
              <a:cxnLst/>
              <a:rect l="l" t="t" r="r" b="b"/>
              <a:pathLst>
                <a:path w="2374" h="57433" extrusionOk="0">
                  <a:moveTo>
                    <a:pt x="2374" y="0"/>
                  </a:moveTo>
                  <a:lnTo>
                    <a:pt x="1" y="90"/>
                  </a:lnTo>
                  <a:lnTo>
                    <a:pt x="212" y="57350"/>
                  </a:lnTo>
                  <a:lnTo>
                    <a:pt x="1854" y="57432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9" name="Google Shape;1069;p33"/>
            <p:cNvSpPr/>
            <p:nvPr/>
          </p:nvSpPr>
          <p:spPr>
            <a:xfrm>
              <a:off x="393571" y="3983841"/>
              <a:ext cx="151596" cy="1361849"/>
            </a:xfrm>
            <a:custGeom>
              <a:avLst/>
              <a:gdLst/>
              <a:ahLst/>
              <a:cxnLst/>
              <a:rect l="l" t="t" r="r" b="b"/>
              <a:pathLst>
                <a:path w="6383" h="57341" extrusionOk="0">
                  <a:moveTo>
                    <a:pt x="2359" y="0"/>
                  </a:moveTo>
                  <a:lnTo>
                    <a:pt x="1" y="276"/>
                  </a:lnTo>
                  <a:lnTo>
                    <a:pt x="4738" y="57341"/>
                  </a:lnTo>
                  <a:lnTo>
                    <a:pt x="6382" y="57294"/>
                  </a:lnTo>
                  <a:lnTo>
                    <a:pt x="2359" y="0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" name="Google Shape;1070;p33"/>
            <p:cNvSpPr/>
            <p:nvPr/>
          </p:nvSpPr>
          <p:spPr>
            <a:xfrm>
              <a:off x="-39345" y="3992177"/>
              <a:ext cx="112361" cy="1362917"/>
            </a:xfrm>
            <a:custGeom>
              <a:avLst/>
              <a:gdLst/>
              <a:ahLst/>
              <a:cxnLst/>
              <a:rect l="l" t="t" r="r" b="b"/>
              <a:pathLst>
                <a:path w="4731" h="57386" extrusionOk="0">
                  <a:moveTo>
                    <a:pt x="2366" y="1"/>
                  </a:moveTo>
                  <a:lnTo>
                    <a:pt x="0" y="208"/>
                  </a:lnTo>
                  <a:lnTo>
                    <a:pt x="3086" y="57385"/>
                  </a:lnTo>
                  <a:lnTo>
                    <a:pt x="4731" y="57385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" name="Google Shape;1071;p33"/>
            <p:cNvSpPr/>
            <p:nvPr/>
          </p:nvSpPr>
          <p:spPr>
            <a:xfrm>
              <a:off x="588714" y="3986667"/>
              <a:ext cx="151572" cy="1361872"/>
            </a:xfrm>
            <a:custGeom>
              <a:avLst/>
              <a:gdLst/>
              <a:ahLst/>
              <a:cxnLst/>
              <a:rect l="l" t="t" r="r" b="b"/>
              <a:pathLst>
                <a:path w="6382" h="57342" extrusionOk="0">
                  <a:moveTo>
                    <a:pt x="2359" y="1"/>
                  </a:moveTo>
                  <a:lnTo>
                    <a:pt x="1" y="278"/>
                  </a:lnTo>
                  <a:lnTo>
                    <a:pt x="4738" y="57341"/>
                  </a:lnTo>
                  <a:lnTo>
                    <a:pt x="6382" y="57294"/>
                  </a:lnTo>
                  <a:lnTo>
                    <a:pt x="2359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-39350" y="3845800"/>
              <a:ext cx="1386387" cy="137527"/>
            </a:xfrm>
            <a:custGeom>
              <a:avLst/>
              <a:gdLst/>
              <a:ahLst/>
              <a:cxnLst/>
              <a:rect l="l" t="t" r="r" b="b"/>
              <a:pathLst>
                <a:path w="60160" h="7509" extrusionOk="0">
                  <a:moveTo>
                    <a:pt x="59331" y="0"/>
                  </a:moveTo>
                  <a:lnTo>
                    <a:pt x="0" y="880"/>
                  </a:lnTo>
                  <a:lnTo>
                    <a:pt x="906" y="7508"/>
                  </a:lnTo>
                  <a:lnTo>
                    <a:pt x="60159" y="6517"/>
                  </a:lnTo>
                  <a:lnTo>
                    <a:pt x="59331" y="0"/>
                  </a:ln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-315020" y="2037814"/>
              <a:ext cx="860225" cy="1975905"/>
            </a:xfrm>
            <a:custGeom>
              <a:avLst/>
              <a:gdLst/>
              <a:ahLst/>
              <a:cxnLst/>
              <a:rect l="l" t="t" r="r" b="b"/>
              <a:pathLst>
                <a:path w="36220" h="83196" extrusionOk="0">
                  <a:moveTo>
                    <a:pt x="25458" y="0"/>
                  </a:moveTo>
                  <a:lnTo>
                    <a:pt x="0" y="999"/>
                  </a:lnTo>
                  <a:lnTo>
                    <a:pt x="10833" y="83196"/>
                  </a:lnTo>
                  <a:lnTo>
                    <a:pt x="36219" y="82259"/>
                  </a:lnTo>
                  <a:lnTo>
                    <a:pt x="25458" y="0"/>
                  </a:ln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464651" y="1200274"/>
              <a:ext cx="607501" cy="508321"/>
            </a:xfrm>
            <a:custGeom>
              <a:avLst/>
              <a:gdLst/>
              <a:ahLst/>
              <a:cxnLst/>
              <a:rect l="l" t="t" r="r" b="b"/>
              <a:pathLst>
                <a:path w="25579" h="21403" extrusionOk="0">
                  <a:moveTo>
                    <a:pt x="13257" y="1"/>
                  </a:moveTo>
                  <a:cubicBezTo>
                    <a:pt x="12713" y="1"/>
                    <a:pt x="12181" y="126"/>
                    <a:pt x="11717" y="413"/>
                  </a:cubicBezTo>
                  <a:cubicBezTo>
                    <a:pt x="10711" y="1034"/>
                    <a:pt x="10262" y="2547"/>
                    <a:pt x="11007" y="3468"/>
                  </a:cubicBezTo>
                  <a:cubicBezTo>
                    <a:pt x="10205" y="2534"/>
                    <a:pt x="9095" y="1826"/>
                    <a:pt x="7873" y="1684"/>
                  </a:cubicBezTo>
                  <a:cubicBezTo>
                    <a:pt x="7735" y="1667"/>
                    <a:pt x="7595" y="1659"/>
                    <a:pt x="7455" y="1659"/>
                  </a:cubicBezTo>
                  <a:cubicBezTo>
                    <a:pt x="6359" y="1659"/>
                    <a:pt x="5251" y="2148"/>
                    <a:pt x="4638" y="3050"/>
                  </a:cubicBezTo>
                  <a:cubicBezTo>
                    <a:pt x="3948" y="4069"/>
                    <a:pt x="4031" y="5596"/>
                    <a:pt x="4945" y="6419"/>
                  </a:cubicBezTo>
                  <a:cubicBezTo>
                    <a:pt x="4202" y="6175"/>
                    <a:pt x="3422" y="5929"/>
                    <a:pt x="2652" y="5929"/>
                  </a:cubicBezTo>
                  <a:cubicBezTo>
                    <a:pt x="2392" y="5929"/>
                    <a:pt x="2134" y="5957"/>
                    <a:pt x="1879" y="6022"/>
                  </a:cubicBezTo>
                  <a:cubicBezTo>
                    <a:pt x="866" y="6282"/>
                    <a:pt x="1" y="7389"/>
                    <a:pt x="393" y="8357"/>
                  </a:cubicBezTo>
                  <a:cubicBezTo>
                    <a:pt x="764" y="9267"/>
                    <a:pt x="1939" y="9530"/>
                    <a:pt x="2573" y="10281"/>
                  </a:cubicBezTo>
                  <a:cubicBezTo>
                    <a:pt x="3239" y="11073"/>
                    <a:pt x="3172" y="12268"/>
                    <a:pt x="2772" y="13222"/>
                  </a:cubicBezTo>
                  <a:cubicBezTo>
                    <a:pt x="2372" y="14175"/>
                    <a:pt x="1694" y="14985"/>
                    <a:pt x="1188" y="15886"/>
                  </a:cubicBezTo>
                  <a:cubicBezTo>
                    <a:pt x="667" y="16815"/>
                    <a:pt x="324" y="17887"/>
                    <a:pt x="466" y="18943"/>
                  </a:cubicBezTo>
                  <a:cubicBezTo>
                    <a:pt x="610" y="20001"/>
                    <a:pt x="1317" y="21020"/>
                    <a:pt x="2343" y="21311"/>
                  </a:cubicBezTo>
                  <a:cubicBezTo>
                    <a:pt x="2568" y="21375"/>
                    <a:pt x="2796" y="21403"/>
                    <a:pt x="3025" y="21403"/>
                  </a:cubicBezTo>
                  <a:cubicBezTo>
                    <a:pt x="3822" y="21403"/>
                    <a:pt x="4628" y="21063"/>
                    <a:pt x="5373" y="20728"/>
                  </a:cubicBezTo>
                  <a:lnTo>
                    <a:pt x="21398" y="13530"/>
                  </a:lnTo>
                  <a:cubicBezTo>
                    <a:pt x="22182" y="13177"/>
                    <a:pt x="22986" y="12812"/>
                    <a:pt x="23583" y="12194"/>
                  </a:cubicBezTo>
                  <a:cubicBezTo>
                    <a:pt x="24129" y="11629"/>
                    <a:pt x="24471" y="10798"/>
                    <a:pt x="24286" y="10046"/>
                  </a:cubicBezTo>
                  <a:lnTo>
                    <a:pt x="24286" y="10046"/>
                  </a:lnTo>
                  <a:lnTo>
                    <a:pt x="24398" y="10402"/>
                  </a:lnTo>
                  <a:cubicBezTo>
                    <a:pt x="25360" y="8827"/>
                    <a:pt x="25579" y="6817"/>
                    <a:pt x="24976" y="5072"/>
                  </a:cubicBezTo>
                  <a:cubicBezTo>
                    <a:pt x="24374" y="3326"/>
                    <a:pt x="22963" y="1879"/>
                    <a:pt x="21232" y="1234"/>
                  </a:cubicBezTo>
                  <a:cubicBezTo>
                    <a:pt x="20790" y="1069"/>
                    <a:pt x="20315" y="956"/>
                    <a:pt x="19846" y="956"/>
                  </a:cubicBezTo>
                  <a:cubicBezTo>
                    <a:pt x="19583" y="956"/>
                    <a:pt x="19322" y="992"/>
                    <a:pt x="19070" y="1074"/>
                  </a:cubicBezTo>
                  <a:cubicBezTo>
                    <a:pt x="18371" y="1305"/>
                    <a:pt x="17782" y="1976"/>
                    <a:pt x="17832" y="2711"/>
                  </a:cubicBezTo>
                  <a:cubicBezTo>
                    <a:pt x="17012" y="1858"/>
                    <a:pt x="16170" y="990"/>
                    <a:pt x="15113" y="459"/>
                  </a:cubicBezTo>
                  <a:cubicBezTo>
                    <a:pt x="14543" y="173"/>
                    <a:pt x="13893" y="1"/>
                    <a:pt x="13257" y="1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" name="Google Shape;1075;p33"/>
            <p:cNvSpPr/>
            <p:nvPr/>
          </p:nvSpPr>
          <p:spPr>
            <a:xfrm>
              <a:off x="2052088" y="1883710"/>
              <a:ext cx="387576" cy="459064"/>
            </a:xfrm>
            <a:custGeom>
              <a:avLst/>
              <a:gdLst/>
              <a:ahLst/>
              <a:cxnLst/>
              <a:rect l="l" t="t" r="r" b="b"/>
              <a:pathLst>
                <a:path w="16319" h="19329" extrusionOk="0">
                  <a:moveTo>
                    <a:pt x="11982" y="0"/>
                  </a:moveTo>
                  <a:cubicBezTo>
                    <a:pt x="10176" y="0"/>
                    <a:pt x="3701" y="5825"/>
                    <a:pt x="3701" y="5825"/>
                  </a:cubicBezTo>
                  <a:cubicBezTo>
                    <a:pt x="4183" y="2846"/>
                    <a:pt x="2673" y="800"/>
                    <a:pt x="1864" y="800"/>
                  </a:cubicBezTo>
                  <a:cubicBezTo>
                    <a:pt x="1834" y="800"/>
                    <a:pt x="1806" y="803"/>
                    <a:pt x="1779" y="808"/>
                  </a:cubicBezTo>
                  <a:cubicBezTo>
                    <a:pt x="997" y="963"/>
                    <a:pt x="1" y="10550"/>
                    <a:pt x="1" y="10550"/>
                  </a:cubicBezTo>
                  <a:cubicBezTo>
                    <a:pt x="1" y="10550"/>
                    <a:pt x="7674" y="19329"/>
                    <a:pt x="10301" y="19329"/>
                  </a:cubicBezTo>
                  <a:cubicBezTo>
                    <a:pt x="10558" y="19329"/>
                    <a:pt x="10766" y="19245"/>
                    <a:pt x="10915" y="19061"/>
                  </a:cubicBezTo>
                  <a:cubicBezTo>
                    <a:pt x="10915" y="19061"/>
                    <a:pt x="16318" y="10113"/>
                    <a:pt x="16240" y="8907"/>
                  </a:cubicBezTo>
                  <a:cubicBezTo>
                    <a:pt x="16227" y="8717"/>
                    <a:pt x="16125" y="8636"/>
                    <a:pt x="15962" y="8636"/>
                  </a:cubicBezTo>
                  <a:cubicBezTo>
                    <a:pt x="15095" y="8636"/>
                    <a:pt x="12500" y="10904"/>
                    <a:pt x="12500" y="10904"/>
                  </a:cubicBezTo>
                  <a:cubicBezTo>
                    <a:pt x="12500" y="10904"/>
                    <a:pt x="15753" y="7230"/>
                    <a:pt x="15675" y="6025"/>
                  </a:cubicBezTo>
                  <a:cubicBezTo>
                    <a:pt x="15665" y="5875"/>
                    <a:pt x="15571" y="5810"/>
                    <a:pt x="15413" y="5810"/>
                  </a:cubicBezTo>
                  <a:cubicBezTo>
                    <a:pt x="14305" y="5810"/>
                    <a:pt x="10058" y="9069"/>
                    <a:pt x="10058" y="9069"/>
                  </a:cubicBezTo>
                  <a:cubicBezTo>
                    <a:pt x="10058" y="9069"/>
                    <a:pt x="15332" y="4556"/>
                    <a:pt x="14367" y="3405"/>
                  </a:cubicBezTo>
                  <a:cubicBezTo>
                    <a:pt x="14260" y="3277"/>
                    <a:pt x="14090" y="3220"/>
                    <a:pt x="13872" y="3220"/>
                  </a:cubicBezTo>
                  <a:cubicBezTo>
                    <a:pt x="12121" y="3220"/>
                    <a:pt x="7282" y="6875"/>
                    <a:pt x="7282" y="6875"/>
                  </a:cubicBezTo>
                  <a:cubicBezTo>
                    <a:pt x="7282" y="6875"/>
                    <a:pt x="13207" y="1604"/>
                    <a:pt x="12373" y="188"/>
                  </a:cubicBezTo>
                  <a:cubicBezTo>
                    <a:pt x="12297" y="59"/>
                    <a:pt x="12163" y="0"/>
                    <a:pt x="11982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6" name="Google Shape;1076;p33"/>
            <p:cNvSpPr/>
            <p:nvPr/>
          </p:nvSpPr>
          <p:spPr>
            <a:xfrm>
              <a:off x="883626" y="2079968"/>
              <a:ext cx="1429322" cy="908628"/>
            </a:xfrm>
            <a:custGeom>
              <a:avLst/>
              <a:gdLst/>
              <a:ahLst/>
              <a:cxnLst/>
              <a:rect l="l" t="t" r="r" b="b"/>
              <a:pathLst>
                <a:path w="60182" h="38258" extrusionOk="0">
                  <a:moveTo>
                    <a:pt x="11070" y="0"/>
                  </a:moveTo>
                  <a:lnTo>
                    <a:pt x="1" y="6150"/>
                  </a:lnTo>
                  <a:cubicBezTo>
                    <a:pt x="1" y="6150"/>
                    <a:pt x="1789" y="15181"/>
                    <a:pt x="14573" y="30870"/>
                  </a:cubicBezTo>
                  <a:cubicBezTo>
                    <a:pt x="19042" y="36355"/>
                    <a:pt x="23545" y="38257"/>
                    <a:pt x="27651" y="38257"/>
                  </a:cubicBezTo>
                  <a:cubicBezTo>
                    <a:pt x="35250" y="38257"/>
                    <a:pt x="41494" y="31743"/>
                    <a:pt x="43666" y="29371"/>
                  </a:cubicBezTo>
                  <a:cubicBezTo>
                    <a:pt x="47013" y="25718"/>
                    <a:pt x="60181" y="10919"/>
                    <a:pt x="60181" y="10919"/>
                  </a:cubicBezTo>
                  <a:lnTo>
                    <a:pt x="49200" y="2286"/>
                  </a:lnTo>
                  <a:cubicBezTo>
                    <a:pt x="49200" y="2286"/>
                    <a:pt x="40150" y="14711"/>
                    <a:pt x="30092" y="23213"/>
                  </a:cubicBezTo>
                  <a:lnTo>
                    <a:pt x="11070" y="0"/>
                  </a:ln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7" name="Google Shape;1077;p33"/>
            <p:cNvSpPr/>
            <p:nvPr/>
          </p:nvSpPr>
          <p:spPr>
            <a:xfrm>
              <a:off x="1033077" y="2737850"/>
              <a:ext cx="914423" cy="542996"/>
            </a:xfrm>
            <a:custGeom>
              <a:avLst/>
              <a:gdLst/>
              <a:ahLst/>
              <a:cxnLst/>
              <a:rect l="l" t="t" r="r" b="b"/>
              <a:pathLst>
                <a:path w="38502" h="22863" extrusionOk="0">
                  <a:moveTo>
                    <a:pt x="18170" y="0"/>
                  </a:moveTo>
                  <a:lnTo>
                    <a:pt x="4039" y="12743"/>
                  </a:lnTo>
                  <a:lnTo>
                    <a:pt x="1" y="22862"/>
                  </a:lnTo>
                  <a:lnTo>
                    <a:pt x="14121" y="22142"/>
                  </a:lnTo>
                  <a:lnTo>
                    <a:pt x="3850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1950633" y="5175472"/>
              <a:ext cx="637592" cy="197410"/>
            </a:xfrm>
            <a:custGeom>
              <a:avLst/>
              <a:gdLst/>
              <a:ahLst/>
              <a:cxnLst/>
              <a:rect l="l" t="t" r="r" b="b"/>
              <a:pathLst>
                <a:path w="26846" h="8312" extrusionOk="0">
                  <a:moveTo>
                    <a:pt x="1492" y="1"/>
                  </a:moveTo>
                  <a:lnTo>
                    <a:pt x="1" y="8312"/>
                  </a:lnTo>
                  <a:lnTo>
                    <a:pt x="23368" y="8312"/>
                  </a:lnTo>
                  <a:cubicBezTo>
                    <a:pt x="26846" y="8312"/>
                    <a:pt x="20570" y="5154"/>
                    <a:pt x="20570" y="5154"/>
                  </a:cubicBezTo>
                  <a:lnTo>
                    <a:pt x="21684" y="1"/>
                  </a:lnTo>
                  <a:close/>
                </a:path>
              </a:pathLst>
            </a:custGeom>
            <a:solidFill>
              <a:srgbClr val="682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" name="Google Shape;1079;p33"/>
            <p:cNvSpPr/>
            <p:nvPr/>
          </p:nvSpPr>
          <p:spPr>
            <a:xfrm>
              <a:off x="2413971" y="5306896"/>
              <a:ext cx="48046" cy="18881"/>
            </a:xfrm>
            <a:custGeom>
              <a:avLst/>
              <a:gdLst/>
              <a:ahLst/>
              <a:cxnLst/>
              <a:rect l="l" t="t" r="r" b="b"/>
              <a:pathLst>
                <a:path w="2023" h="795" extrusionOk="0">
                  <a:moveTo>
                    <a:pt x="1958" y="0"/>
                  </a:moveTo>
                  <a:cubicBezTo>
                    <a:pt x="1820" y="0"/>
                    <a:pt x="1419" y="90"/>
                    <a:pt x="964" y="267"/>
                  </a:cubicBezTo>
                  <a:cubicBezTo>
                    <a:pt x="411" y="480"/>
                    <a:pt x="1" y="740"/>
                    <a:pt x="25" y="787"/>
                  </a:cubicBezTo>
                  <a:cubicBezTo>
                    <a:pt x="28" y="792"/>
                    <a:pt x="35" y="795"/>
                    <a:pt x="46" y="795"/>
                  </a:cubicBezTo>
                  <a:cubicBezTo>
                    <a:pt x="144" y="795"/>
                    <a:pt x="548" y="629"/>
                    <a:pt x="1033" y="440"/>
                  </a:cubicBezTo>
                  <a:cubicBezTo>
                    <a:pt x="1575" y="227"/>
                    <a:pt x="2022" y="64"/>
                    <a:pt x="2008" y="13"/>
                  </a:cubicBezTo>
                  <a:cubicBezTo>
                    <a:pt x="2005" y="5"/>
                    <a:pt x="1988" y="0"/>
                    <a:pt x="1958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2393191" y="5298751"/>
              <a:ext cx="49186" cy="16388"/>
            </a:xfrm>
            <a:custGeom>
              <a:avLst/>
              <a:gdLst/>
              <a:ahLst/>
              <a:cxnLst/>
              <a:rect l="l" t="t" r="r" b="b"/>
              <a:pathLst>
                <a:path w="2071" h="690" extrusionOk="0">
                  <a:moveTo>
                    <a:pt x="1959" y="1"/>
                  </a:moveTo>
                  <a:cubicBezTo>
                    <a:pt x="1785" y="1"/>
                    <a:pt x="1411" y="55"/>
                    <a:pt x="992" y="190"/>
                  </a:cubicBezTo>
                  <a:cubicBezTo>
                    <a:pt x="417" y="376"/>
                    <a:pt x="0" y="637"/>
                    <a:pt x="25" y="681"/>
                  </a:cubicBezTo>
                  <a:cubicBezTo>
                    <a:pt x="28" y="687"/>
                    <a:pt x="36" y="689"/>
                    <a:pt x="48" y="689"/>
                  </a:cubicBezTo>
                  <a:cubicBezTo>
                    <a:pt x="149" y="689"/>
                    <a:pt x="554" y="530"/>
                    <a:pt x="1049" y="368"/>
                  </a:cubicBezTo>
                  <a:cubicBezTo>
                    <a:pt x="1606" y="185"/>
                    <a:pt x="2071" y="74"/>
                    <a:pt x="2063" y="22"/>
                  </a:cubicBezTo>
                  <a:cubicBezTo>
                    <a:pt x="2061" y="8"/>
                    <a:pt x="2023" y="1"/>
                    <a:pt x="1959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1960774" y="5289845"/>
              <a:ext cx="160289" cy="61988"/>
            </a:xfrm>
            <a:custGeom>
              <a:avLst/>
              <a:gdLst/>
              <a:ahLst/>
              <a:cxnLst/>
              <a:rect l="l" t="t" r="r" b="b"/>
              <a:pathLst>
                <a:path w="6749" h="2610" extrusionOk="0">
                  <a:moveTo>
                    <a:pt x="2101" y="0"/>
                  </a:moveTo>
                  <a:cubicBezTo>
                    <a:pt x="1738" y="0"/>
                    <a:pt x="1407" y="21"/>
                    <a:pt x="1125" y="42"/>
                  </a:cubicBezTo>
                  <a:cubicBezTo>
                    <a:pt x="428" y="101"/>
                    <a:pt x="0" y="168"/>
                    <a:pt x="3" y="191"/>
                  </a:cubicBezTo>
                  <a:cubicBezTo>
                    <a:pt x="4" y="201"/>
                    <a:pt x="56" y="205"/>
                    <a:pt x="154" y="205"/>
                  </a:cubicBezTo>
                  <a:cubicBezTo>
                    <a:pt x="337" y="205"/>
                    <a:pt x="679" y="191"/>
                    <a:pt x="1133" y="175"/>
                  </a:cubicBezTo>
                  <a:cubicBezTo>
                    <a:pt x="1325" y="170"/>
                    <a:pt x="1539" y="165"/>
                    <a:pt x="1770" y="165"/>
                  </a:cubicBezTo>
                  <a:cubicBezTo>
                    <a:pt x="2369" y="165"/>
                    <a:pt x="3081" y="201"/>
                    <a:pt x="3821" y="379"/>
                  </a:cubicBezTo>
                  <a:cubicBezTo>
                    <a:pt x="4842" y="629"/>
                    <a:pt x="5661" y="1174"/>
                    <a:pt x="6112" y="1688"/>
                  </a:cubicBezTo>
                  <a:cubicBezTo>
                    <a:pt x="6565" y="2190"/>
                    <a:pt x="6698" y="2610"/>
                    <a:pt x="6737" y="2610"/>
                  </a:cubicBezTo>
                  <a:cubicBezTo>
                    <a:pt x="6738" y="2610"/>
                    <a:pt x="6738" y="2610"/>
                    <a:pt x="6739" y="2609"/>
                  </a:cubicBezTo>
                  <a:cubicBezTo>
                    <a:pt x="6749" y="2606"/>
                    <a:pt x="6723" y="2498"/>
                    <a:pt x="6651" y="2315"/>
                  </a:cubicBezTo>
                  <a:cubicBezTo>
                    <a:pt x="6577" y="2131"/>
                    <a:pt x="6435" y="1876"/>
                    <a:pt x="6212" y="1600"/>
                  </a:cubicBezTo>
                  <a:cubicBezTo>
                    <a:pt x="5767" y="1045"/>
                    <a:pt x="4923" y="454"/>
                    <a:pt x="3863" y="196"/>
                  </a:cubicBezTo>
                  <a:cubicBezTo>
                    <a:pt x="3236" y="45"/>
                    <a:pt x="2633" y="0"/>
                    <a:pt x="2101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2436152" y="5319531"/>
              <a:ext cx="39544" cy="37074"/>
            </a:xfrm>
            <a:custGeom>
              <a:avLst/>
              <a:gdLst/>
              <a:ahLst/>
              <a:cxnLst/>
              <a:rect l="l" t="t" r="r" b="b"/>
              <a:pathLst>
                <a:path w="1665" h="1561" extrusionOk="0">
                  <a:moveTo>
                    <a:pt x="1531" y="1"/>
                  </a:moveTo>
                  <a:cubicBezTo>
                    <a:pt x="1324" y="1"/>
                    <a:pt x="894" y="85"/>
                    <a:pt x="522" y="446"/>
                  </a:cubicBezTo>
                  <a:cubicBezTo>
                    <a:pt x="1" y="935"/>
                    <a:pt x="2" y="1560"/>
                    <a:pt x="51" y="1560"/>
                  </a:cubicBezTo>
                  <a:cubicBezTo>
                    <a:pt x="52" y="1560"/>
                    <a:pt x="52" y="1560"/>
                    <a:pt x="53" y="1560"/>
                  </a:cubicBezTo>
                  <a:cubicBezTo>
                    <a:pt x="54" y="1560"/>
                    <a:pt x="54" y="1560"/>
                    <a:pt x="55" y="1560"/>
                  </a:cubicBezTo>
                  <a:cubicBezTo>
                    <a:pt x="108" y="1560"/>
                    <a:pt x="184" y="1015"/>
                    <a:pt x="651" y="580"/>
                  </a:cubicBezTo>
                  <a:cubicBezTo>
                    <a:pt x="1111" y="130"/>
                    <a:pt x="1665" y="82"/>
                    <a:pt x="1655" y="28"/>
                  </a:cubicBezTo>
                  <a:cubicBezTo>
                    <a:pt x="1660" y="14"/>
                    <a:pt x="1613" y="1"/>
                    <a:pt x="1531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2181423" y="5330265"/>
              <a:ext cx="111483" cy="4655"/>
            </a:xfrm>
            <a:custGeom>
              <a:avLst/>
              <a:gdLst/>
              <a:ahLst/>
              <a:cxnLst/>
              <a:rect l="l" t="t" r="r" b="b"/>
              <a:pathLst>
                <a:path w="4694" h="196" extrusionOk="0">
                  <a:moveTo>
                    <a:pt x="2998" y="0"/>
                  </a:moveTo>
                  <a:cubicBezTo>
                    <a:pt x="2791" y="0"/>
                    <a:pt x="2573" y="2"/>
                    <a:pt x="2347" y="4"/>
                  </a:cubicBezTo>
                  <a:cubicBezTo>
                    <a:pt x="1050" y="19"/>
                    <a:pt x="0" y="74"/>
                    <a:pt x="2" y="125"/>
                  </a:cubicBezTo>
                  <a:cubicBezTo>
                    <a:pt x="3" y="168"/>
                    <a:pt x="720" y="196"/>
                    <a:pt x="1699" y="196"/>
                  </a:cubicBezTo>
                  <a:cubicBezTo>
                    <a:pt x="1905" y="196"/>
                    <a:pt x="2123" y="195"/>
                    <a:pt x="2348" y="192"/>
                  </a:cubicBezTo>
                  <a:cubicBezTo>
                    <a:pt x="3645" y="176"/>
                    <a:pt x="4693" y="122"/>
                    <a:pt x="4693" y="70"/>
                  </a:cubicBezTo>
                  <a:cubicBezTo>
                    <a:pt x="4692" y="28"/>
                    <a:pt x="3976" y="0"/>
                    <a:pt x="2998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1660732" y="5195682"/>
              <a:ext cx="637545" cy="197410"/>
            </a:xfrm>
            <a:custGeom>
              <a:avLst/>
              <a:gdLst/>
              <a:ahLst/>
              <a:cxnLst/>
              <a:rect l="l" t="t" r="r" b="b"/>
              <a:pathLst>
                <a:path w="26844" h="8312" extrusionOk="0">
                  <a:moveTo>
                    <a:pt x="1490" y="0"/>
                  </a:moveTo>
                  <a:lnTo>
                    <a:pt x="0" y="8312"/>
                  </a:lnTo>
                  <a:lnTo>
                    <a:pt x="23365" y="8312"/>
                  </a:lnTo>
                  <a:cubicBezTo>
                    <a:pt x="26843" y="8312"/>
                    <a:pt x="20570" y="5154"/>
                    <a:pt x="20570" y="5154"/>
                  </a:cubicBezTo>
                  <a:lnTo>
                    <a:pt x="21682" y="0"/>
                  </a:lnTo>
                  <a:close/>
                </a:path>
              </a:pathLst>
            </a:custGeom>
            <a:solidFill>
              <a:srgbClr val="682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5" name="Google Shape;1085;p33"/>
            <p:cNvSpPr/>
            <p:nvPr/>
          </p:nvSpPr>
          <p:spPr>
            <a:xfrm>
              <a:off x="2124070" y="5327059"/>
              <a:ext cx="48022" cy="18929"/>
            </a:xfrm>
            <a:custGeom>
              <a:avLst/>
              <a:gdLst/>
              <a:ahLst/>
              <a:cxnLst/>
              <a:rect l="l" t="t" r="r" b="b"/>
              <a:pathLst>
                <a:path w="2022" h="797" extrusionOk="0">
                  <a:moveTo>
                    <a:pt x="1958" y="1"/>
                  </a:moveTo>
                  <a:cubicBezTo>
                    <a:pt x="1822" y="1"/>
                    <a:pt x="1419" y="91"/>
                    <a:pt x="964" y="268"/>
                  </a:cubicBezTo>
                  <a:cubicBezTo>
                    <a:pt x="408" y="482"/>
                    <a:pt x="0" y="742"/>
                    <a:pt x="25" y="789"/>
                  </a:cubicBezTo>
                  <a:cubicBezTo>
                    <a:pt x="27" y="794"/>
                    <a:pt x="34" y="796"/>
                    <a:pt x="46" y="796"/>
                  </a:cubicBezTo>
                  <a:cubicBezTo>
                    <a:pt x="143" y="796"/>
                    <a:pt x="546" y="631"/>
                    <a:pt x="1032" y="441"/>
                  </a:cubicBezTo>
                  <a:cubicBezTo>
                    <a:pt x="1574" y="229"/>
                    <a:pt x="2022" y="66"/>
                    <a:pt x="2007" y="14"/>
                  </a:cubicBezTo>
                  <a:cubicBezTo>
                    <a:pt x="2005" y="5"/>
                    <a:pt x="1988" y="1"/>
                    <a:pt x="1958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6" name="Google Shape;1086;p33"/>
            <p:cNvSpPr/>
            <p:nvPr/>
          </p:nvSpPr>
          <p:spPr>
            <a:xfrm>
              <a:off x="2103243" y="5318961"/>
              <a:ext cx="49186" cy="16364"/>
            </a:xfrm>
            <a:custGeom>
              <a:avLst/>
              <a:gdLst/>
              <a:ahLst/>
              <a:cxnLst/>
              <a:rect l="l" t="t" r="r" b="b"/>
              <a:pathLst>
                <a:path w="2071" h="689" extrusionOk="0">
                  <a:moveTo>
                    <a:pt x="1959" y="0"/>
                  </a:moveTo>
                  <a:cubicBezTo>
                    <a:pt x="1785" y="0"/>
                    <a:pt x="1411" y="55"/>
                    <a:pt x="991" y="190"/>
                  </a:cubicBezTo>
                  <a:cubicBezTo>
                    <a:pt x="417" y="374"/>
                    <a:pt x="0" y="637"/>
                    <a:pt x="25" y="681"/>
                  </a:cubicBezTo>
                  <a:cubicBezTo>
                    <a:pt x="28" y="686"/>
                    <a:pt x="35" y="689"/>
                    <a:pt x="48" y="689"/>
                  </a:cubicBezTo>
                  <a:cubicBezTo>
                    <a:pt x="149" y="689"/>
                    <a:pt x="554" y="530"/>
                    <a:pt x="1049" y="368"/>
                  </a:cubicBezTo>
                  <a:cubicBezTo>
                    <a:pt x="1605" y="185"/>
                    <a:pt x="2071" y="74"/>
                    <a:pt x="2063" y="21"/>
                  </a:cubicBezTo>
                  <a:cubicBezTo>
                    <a:pt x="2061" y="8"/>
                    <a:pt x="2024" y="0"/>
                    <a:pt x="195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7" name="Google Shape;1087;p33"/>
            <p:cNvSpPr/>
            <p:nvPr/>
          </p:nvSpPr>
          <p:spPr>
            <a:xfrm>
              <a:off x="1670849" y="5310055"/>
              <a:ext cx="160265" cy="61988"/>
            </a:xfrm>
            <a:custGeom>
              <a:avLst/>
              <a:gdLst/>
              <a:ahLst/>
              <a:cxnLst/>
              <a:rect l="l" t="t" r="r" b="b"/>
              <a:pathLst>
                <a:path w="6748" h="2610" extrusionOk="0">
                  <a:moveTo>
                    <a:pt x="2104" y="1"/>
                  </a:moveTo>
                  <a:cubicBezTo>
                    <a:pt x="1739" y="1"/>
                    <a:pt x="1408" y="21"/>
                    <a:pt x="1126" y="42"/>
                  </a:cubicBezTo>
                  <a:cubicBezTo>
                    <a:pt x="428" y="101"/>
                    <a:pt x="1" y="168"/>
                    <a:pt x="2" y="191"/>
                  </a:cubicBezTo>
                  <a:cubicBezTo>
                    <a:pt x="3" y="200"/>
                    <a:pt x="55" y="204"/>
                    <a:pt x="153" y="204"/>
                  </a:cubicBezTo>
                  <a:cubicBezTo>
                    <a:pt x="336" y="204"/>
                    <a:pt x="679" y="190"/>
                    <a:pt x="1134" y="174"/>
                  </a:cubicBezTo>
                  <a:cubicBezTo>
                    <a:pt x="1332" y="169"/>
                    <a:pt x="1553" y="163"/>
                    <a:pt x="1792" y="163"/>
                  </a:cubicBezTo>
                  <a:cubicBezTo>
                    <a:pt x="2387" y="163"/>
                    <a:pt x="3092" y="200"/>
                    <a:pt x="3820" y="378"/>
                  </a:cubicBezTo>
                  <a:cubicBezTo>
                    <a:pt x="4840" y="628"/>
                    <a:pt x="5660" y="1174"/>
                    <a:pt x="6112" y="1688"/>
                  </a:cubicBezTo>
                  <a:cubicBezTo>
                    <a:pt x="6564" y="2190"/>
                    <a:pt x="6699" y="2609"/>
                    <a:pt x="6736" y="2609"/>
                  </a:cubicBezTo>
                  <a:cubicBezTo>
                    <a:pt x="6737" y="2609"/>
                    <a:pt x="6737" y="2609"/>
                    <a:pt x="6738" y="2609"/>
                  </a:cubicBezTo>
                  <a:cubicBezTo>
                    <a:pt x="6748" y="2606"/>
                    <a:pt x="6725" y="2498"/>
                    <a:pt x="6651" y="2315"/>
                  </a:cubicBezTo>
                  <a:cubicBezTo>
                    <a:pt x="6578" y="2131"/>
                    <a:pt x="6437" y="1876"/>
                    <a:pt x="6212" y="1600"/>
                  </a:cubicBezTo>
                  <a:cubicBezTo>
                    <a:pt x="5770" y="1045"/>
                    <a:pt x="4924" y="454"/>
                    <a:pt x="3866" y="196"/>
                  </a:cubicBezTo>
                  <a:cubicBezTo>
                    <a:pt x="3238" y="45"/>
                    <a:pt x="2636" y="1"/>
                    <a:pt x="210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8" name="Google Shape;1088;p33"/>
            <p:cNvSpPr/>
            <p:nvPr/>
          </p:nvSpPr>
          <p:spPr>
            <a:xfrm>
              <a:off x="301236" y="3247518"/>
              <a:ext cx="2184074" cy="2051881"/>
            </a:xfrm>
            <a:custGeom>
              <a:avLst/>
              <a:gdLst/>
              <a:ahLst/>
              <a:cxnLst/>
              <a:rect l="l" t="t" r="r" b="b"/>
              <a:pathLst>
                <a:path w="91961" h="86395" extrusionOk="0">
                  <a:moveTo>
                    <a:pt x="56224" y="1"/>
                  </a:moveTo>
                  <a:cubicBezTo>
                    <a:pt x="34391" y="1"/>
                    <a:pt x="4864" y="1731"/>
                    <a:pt x="4864" y="1731"/>
                  </a:cubicBezTo>
                  <a:cubicBezTo>
                    <a:pt x="4864" y="1731"/>
                    <a:pt x="1" y="21175"/>
                    <a:pt x="19050" y="24993"/>
                  </a:cubicBezTo>
                  <a:cubicBezTo>
                    <a:pt x="22796" y="25744"/>
                    <a:pt x="26965" y="26024"/>
                    <a:pt x="31247" y="26024"/>
                  </a:cubicBezTo>
                  <a:cubicBezTo>
                    <a:pt x="43833" y="26024"/>
                    <a:pt x="57395" y="23605"/>
                    <a:pt x="64059" y="23605"/>
                  </a:cubicBezTo>
                  <a:cubicBezTo>
                    <a:pt x="66656" y="23605"/>
                    <a:pt x="68206" y="23972"/>
                    <a:pt x="68241" y="24993"/>
                  </a:cubicBezTo>
                  <a:cubicBezTo>
                    <a:pt x="68398" y="29526"/>
                    <a:pt x="69938" y="85338"/>
                    <a:pt x="69938" y="85338"/>
                  </a:cubicBezTo>
                  <a:lnTo>
                    <a:pt x="91961" y="86395"/>
                  </a:lnTo>
                  <a:cubicBezTo>
                    <a:pt x="91961" y="86395"/>
                    <a:pt x="90970" y="5652"/>
                    <a:pt x="77740" y="1401"/>
                  </a:cubicBezTo>
                  <a:cubicBezTo>
                    <a:pt x="74497" y="359"/>
                    <a:pt x="66157" y="1"/>
                    <a:pt x="56224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9" name="Google Shape;1089;p33"/>
            <p:cNvSpPr/>
            <p:nvPr/>
          </p:nvSpPr>
          <p:spPr>
            <a:xfrm>
              <a:off x="47243" y="1959254"/>
              <a:ext cx="985910" cy="1479150"/>
            </a:xfrm>
            <a:custGeom>
              <a:avLst/>
              <a:gdLst/>
              <a:ahLst/>
              <a:cxnLst/>
              <a:rect l="l" t="t" r="r" b="b"/>
              <a:pathLst>
                <a:path w="41512" h="62280" extrusionOk="0">
                  <a:moveTo>
                    <a:pt x="28182" y="1"/>
                  </a:moveTo>
                  <a:cubicBezTo>
                    <a:pt x="23881" y="1"/>
                    <a:pt x="18787" y="197"/>
                    <a:pt x="14635" y="769"/>
                  </a:cubicBezTo>
                  <a:cubicBezTo>
                    <a:pt x="9824" y="1434"/>
                    <a:pt x="5641" y="4415"/>
                    <a:pt x="3415" y="8729"/>
                  </a:cubicBezTo>
                  <a:cubicBezTo>
                    <a:pt x="1932" y="11606"/>
                    <a:pt x="575" y="15441"/>
                    <a:pt x="402" y="20022"/>
                  </a:cubicBezTo>
                  <a:cubicBezTo>
                    <a:pt x="1" y="30613"/>
                    <a:pt x="2107" y="35037"/>
                    <a:pt x="2107" y="35037"/>
                  </a:cubicBezTo>
                  <a:lnTo>
                    <a:pt x="2664" y="57739"/>
                  </a:lnTo>
                  <a:cubicBezTo>
                    <a:pt x="2664" y="57739"/>
                    <a:pt x="7334" y="62280"/>
                    <a:pt x="17514" y="62280"/>
                  </a:cubicBezTo>
                  <a:cubicBezTo>
                    <a:pt x="23531" y="62280"/>
                    <a:pt x="31472" y="60694"/>
                    <a:pt x="41512" y="55647"/>
                  </a:cubicBezTo>
                  <a:lnTo>
                    <a:pt x="40005" y="31453"/>
                  </a:lnTo>
                  <a:lnTo>
                    <a:pt x="40046" y="9149"/>
                  </a:lnTo>
                  <a:cubicBezTo>
                    <a:pt x="40046" y="9149"/>
                    <a:pt x="39626" y="998"/>
                    <a:pt x="36984" y="411"/>
                  </a:cubicBezTo>
                  <a:cubicBezTo>
                    <a:pt x="36026" y="199"/>
                    <a:pt x="32505" y="1"/>
                    <a:pt x="28182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0" name="Google Shape;1090;p33"/>
            <p:cNvSpPr/>
            <p:nvPr/>
          </p:nvSpPr>
          <p:spPr>
            <a:xfrm>
              <a:off x="-5004" y="3308528"/>
              <a:ext cx="2176854" cy="2018988"/>
            </a:xfrm>
            <a:custGeom>
              <a:avLst/>
              <a:gdLst/>
              <a:ahLst/>
              <a:cxnLst/>
              <a:rect l="l" t="t" r="r" b="b"/>
              <a:pathLst>
                <a:path w="91657" h="85010" extrusionOk="0">
                  <a:moveTo>
                    <a:pt x="45783" y="1"/>
                  </a:moveTo>
                  <a:cubicBezTo>
                    <a:pt x="25310" y="1"/>
                    <a:pt x="4864" y="924"/>
                    <a:pt x="4864" y="924"/>
                  </a:cubicBezTo>
                  <a:cubicBezTo>
                    <a:pt x="4864" y="924"/>
                    <a:pt x="1" y="20368"/>
                    <a:pt x="19049" y="24186"/>
                  </a:cubicBezTo>
                  <a:cubicBezTo>
                    <a:pt x="22794" y="24936"/>
                    <a:pt x="26963" y="25216"/>
                    <a:pt x="31244" y="25216"/>
                  </a:cubicBezTo>
                  <a:cubicBezTo>
                    <a:pt x="43830" y="25216"/>
                    <a:pt x="57392" y="22797"/>
                    <a:pt x="64057" y="22797"/>
                  </a:cubicBezTo>
                  <a:cubicBezTo>
                    <a:pt x="66654" y="22797"/>
                    <a:pt x="68204" y="23164"/>
                    <a:pt x="68240" y="24186"/>
                  </a:cubicBezTo>
                  <a:cubicBezTo>
                    <a:pt x="68398" y="28719"/>
                    <a:pt x="70568" y="84472"/>
                    <a:pt x="70568" y="84472"/>
                  </a:cubicBezTo>
                  <a:lnTo>
                    <a:pt x="91657" y="85010"/>
                  </a:lnTo>
                  <a:cubicBezTo>
                    <a:pt x="91657" y="85010"/>
                    <a:pt x="91657" y="6089"/>
                    <a:pt x="85403" y="3083"/>
                  </a:cubicBezTo>
                  <a:cubicBezTo>
                    <a:pt x="80358" y="658"/>
                    <a:pt x="63061" y="1"/>
                    <a:pt x="45783" y="1"/>
                  </a:cubicBez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1" name="Google Shape;1091;p33"/>
            <p:cNvSpPr/>
            <p:nvPr/>
          </p:nvSpPr>
          <p:spPr>
            <a:xfrm>
              <a:off x="845581" y="1967352"/>
              <a:ext cx="375084" cy="468801"/>
            </a:xfrm>
            <a:custGeom>
              <a:avLst/>
              <a:gdLst/>
              <a:ahLst/>
              <a:cxnLst/>
              <a:rect l="l" t="t" r="r" b="b"/>
              <a:pathLst>
                <a:path w="15793" h="19739" extrusionOk="0">
                  <a:moveTo>
                    <a:pt x="1472" y="1"/>
                  </a:moveTo>
                  <a:cubicBezTo>
                    <a:pt x="562" y="1"/>
                    <a:pt x="1" y="70"/>
                    <a:pt x="1" y="70"/>
                  </a:cubicBezTo>
                  <a:lnTo>
                    <a:pt x="3063" y="16897"/>
                  </a:lnTo>
                  <a:lnTo>
                    <a:pt x="15793" y="19739"/>
                  </a:lnTo>
                  <a:lnTo>
                    <a:pt x="15332" y="11123"/>
                  </a:lnTo>
                  <a:cubicBezTo>
                    <a:pt x="13694" y="1038"/>
                    <a:pt x="4986" y="1"/>
                    <a:pt x="1472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2" name="Google Shape;1092;p33"/>
            <p:cNvSpPr/>
            <p:nvPr/>
          </p:nvSpPr>
          <p:spPr>
            <a:xfrm>
              <a:off x="958126" y="2924466"/>
              <a:ext cx="420613" cy="457306"/>
            </a:xfrm>
            <a:custGeom>
              <a:avLst/>
              <a:gdLst/>
              <a:ahLst/>
              <a:cxnLst/>
              <a:rect l="l" t="t" r="r" b="b"/>
              <a:pathLst>
                <a:path w="17710" h="19255" extrusionOk="0">
                  <a:moveTo>
                    <a:pt x="9385" y="0"/>
                  </a:moveTo>
                  <a:cubicBezTo>
                    <a:pt x="8277" y="0"/>
                    <a:pt x="1222" y="5483"/>
                    <a:pt x="1222" y="5483"/>
                  </a:cubicBezTo>
                  <a:cubicBezTo>
                    <a:pt x="1222" y="5483"/>
                    <a:pt x="1" y="19254"/>
                    <a:pt x="2564" y="19254"/>
                  </a:cubicBezTo>
                  <a:cubicBezTo>
                    <a:pt x="2585" y="19254"/>
                    <a:pt x="2606" y="19253"/>
                    <a:pt x="2628" y="19251"/>
                  </a:cubicBezTo>
                  <a:cubicBezTo>
                    <a:pt x="2628" y="19251"/>
                    <a:pt x="12827" y="16960"/>
                    <a:pt x="13643" y="16070"/>
                  </a:cubicBezTo>
                  <a:cubicBezTo>
                    <a:pt x="14460" y="15182"/>
                    <a:pt x="9615" y="14753"/>
                    <a:pt x="9615" y="14753"/>
                  </a:cubicBezTo>
                  <a:cubicBezTo>
                    <a:pt x="9615" y="14753"/>
                    <a:pt x="14517" y="14558"/>
                    <a:pt x="15333" y="13668"/>
                  </a:cubicBezTo>
                  <a:cubicBezTo>
                    <a:pt x="16150" y="12779"/>
                    <a:pt x="9250" y="11719"/>
                    <a:pt x="9249" y="11719"/>
                  </a:cubicBezTo>
                  <a:lnTo>
                    <a:pt x="9249" y="11719"/>
                  </a:lnTo>
                  <a:cubicBezTo>
                    <a:pt x="9249" y="11719"/>
                    <a:pt x="10832" y="11876"/>
                    <a:pt x="12500" y="11876"/>
                  </a:cubicBezTo>
                  <a:cubicBezTo>
                    <a:pt x="14317" y="11876"/>
                    <a:pt x="16236" y="11689"/>
                    <a:pt x="16321" y="10911"/>
                  </a:cubicBezTo>
                  <a:cubicBezTo>
                    <a:pt x="16485" y="9416"/>
                    <a:pt x="8913" y="8197"/>
                    <a:pt x="8913" y="8197"/>
                  </a:cubicBezTo>
                  <a:lnTo>
                    <a:pt x="8913" y="8197"/>
                  </a:lnTo>
                  <a:cubicBezTo>
                    <a:pt x="8913" y="8197"/>
                    <a:pt x="10469" y="8321"/>
                    <a:pt x="12239" y="8321"/>
                  </a:cubicBezTo>
                  <a:cubicBezTo>
                    <a:pt x="14459" y="8321"/>
                    <a:pt x="17016" y="8126"/>
                    <a:pt x="17264" y="7246"/>
                  </a:cubicBezTo>
                  <a:cubicBezTo>
                    <a:pt x="17709" y="5666"/>
                    <a:pt x="7195" y="4884"/>
                    <a:pt x="7195" y="4884"/>
                  </a:cubicBezTo>
                  <a:cubicBezTo>
                    <a:pt x="9767" y="3110"/>
                    <a:pt x="10139" y="485"/>
                    <a:pt x="9486" y="26"/>
                  </a:cubicBezTo>
                  <a:cubicBezTo>
                    <a:pt x="9462" y="9"/>
                    <a:pt x="9428" y="0"/>
                    <a:pt x="9385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3" name="Google Shape;1093;p33"/>
            <p:cNvSpPr/>
            <p:nvPr/>
          </p:nvSpPr>
          <p:spPr>
            <a:xfrm>
              <a:off x="-126788" y="2167101"/>
              <a:ext cx="1146389" cy="1238159"/>
            </a:xfrm>
            <a:custGeom>
              <a:avLst/>
              <a:gdLst/>
              <a:ahLst/>
              <a:cxnLst/>
              <a:rect l="l" t="t" r="r" b="b"/>
              <a:pathLst>
                <a:path w="48269" h="52133" extrusionOk="0">
                  <a:moveTo>
                    <a:pt x="10570" y="0"/>
                  </a:moveTo>
                  <a:cubicBezTo>
                    <a:pt x="10570" y="0"/>
                    <a:pt x="4789" y="12066"/>
                    <a:pt x="2309" y="32150"/>
                  </a:cubicBezTo>
                  <a:cubicBezTo>
                    <a:pt x="0" y="50833"/>
                    <a:pt x="16160" y="52133"/>
                    <a:pt x="22355" y="52133"/>
                  </a:cubicBezTo>
                  <a:cubicBezTo>
                    <a:pt x="22798" y="52133"/>
                    <a:pt x="23190" y="52126"/>
                    <a:pt x="23520" y="52119"/>
                  </a:cubicBezTo>
                  <a:cubicBezTo>
                    <a:pt x="28474" y="52008"/>
                    <a:pt x="48268" y="51275"/>
                    <a:pt x="48268" y="51275"/>
                  </a:cubicBezTo>
                  <a:lnTo>
                    <a:pt x="46905" y="37374"/>
                  </a:lnTo>
                  <a:cubicBezTo>
                    <a:pt x="46905" y="37374"/>
                    <a:pt x="45234" y="37430"/>
                    <a:pt x="42461" y="37430"/>
                  </a:cubicBezTo>
                  <a:cubicBezTo>
                    <a:pt x="37776" y="37430"/>
                    <a:pt x="29944" y="37269"/>
                    <a:pt x="21714" y="36402"/>
                  </a:cubicBezTo>
                  <a:cubicBezTo>
                    <a:pt x="15751" y="35775"/>
                    <a:pt x="25823" y="4074"/>
                    <a:pt x="25823" y="4074"/>
                  </a:cubicBezTo>
                  <a:lnTo>
                    <a:pt x="10570" y="0"/>
                  </a:ln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154184" y="3331421"/>
              <a:ext cx="20283" cy="105497"/>
            </a:xfrm>
            <a:custGeom>
              <a:avLst/>
              <a:gdLst/>
              <a:ahLst/>
              <a:cxnLst/>
              <a:rect l="l" t="t" r="r" b="b"/>
              <a:pathLst>
                <a:path w="854" h="4442" extrusionOk="0">
                  <a:moveTo>
                    <a:pt x="718" y="1"/>
                  </a:moveTo>
                  <a:cubicBezTo>
                    <a:pt x="591" y="1"/>
                    <a:pt x="161" y="941"/>
                    <a:pt x="84" y="2189"/>
                  </a:cubicBezTo>
                  <a:cubicBezTo>
                    <a:pt x="0" y="3448"/>
                    <a:pt x="295" y="4441"/>
                    <a:pt x="418" y="4441"/>
                  </a:cubicBezTo>
                  <a:cubicBezTo>
                    <a:pt x="419" y="4441"/>
                    <a:pt x="421" y="4441"/>
                    <a:pt x="422" y="4441"/>
                  </a:cubicBezTo>
                  <a:cubicBezTo>
                    <a:pt x="556" y="4419"/>
                    <a:pt x="470" y="3425"/>
                    <a:pt x="551" y="2220"/>
                  </a:cubicBezTo>
                  <a:cubicBezTo>
                    <a:pt x="623" y="1013"/>
                    <a:pt x="853" y="46"/>
                    <a:pt x="726" y="2"/>
                  </a:cubicBezTo>
                  <a:cubicBezTo>
                    <a:pt x="723" y="1"/>
                    <a:pt x="721" y="1"/>
                    <a:pt x="71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197097" y="3536727"/>
              <a:ext cx="70276" cy="84051"/>
            </a:xfrm>
            <a:custGeom>
              <a:avLst/>
              <a:gdLst/>
              <a:ahLst/>
              <a:cxnLst/>
              <a:rect l="l" t="t" r="r" b="b"/>
              <a:pathLst>
                <a:path w="2959" h="3539" extrusionOk="0">
                  <a:moveTo>
                    <a:pt x="126" y="0"/>
                  </a:moveTo>
                  <a:cubicBezTo>
                    <a:pt x="120" y="0"/>
                    <a:pt x="115" y="1"/>
                    <a:pt x="111" y="3"/>
                  </a:cubicBezTo>
                  <a:cubicBezTo>
                    <a:pt x="0" y="61"/>
                    <a:pt x="392" y="1018"/>
                    <a:pt x="1176" y="2012"/>
                  </a:cubicBezTo>
                  <a:cubicBezTo>
                    <a:pt x="1903" y="2941"/>
                    <a:pt x="2675" y="3538"/>
                    <a:pt x="2843" y="3538"/>
                  </a:cubicBezTo>
                  <a:cubicBezTo>
                    <a:pt x="2855" y="3538"/>
                    <a:pt x="2863" y="3535"/>
                    <a:pt x="2869" y="3529"/>
                  </a:cubicBezTo>
                  <a:cubicBezTo>
                    <a:pt x="2959" y="3431"/>
                    <a:pt x="2294" y="2685"/>
                    <a:pt x="1543" y="1723"/>
                  </a:cubicBezTo>
                  <a:cubicBezTo>
                    <a:pt x="816" y="801"/>
                    <a:pt x="270" y="0"/>
                    <a:pt x="126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350372" y="3681522"/>
              <a:ext cx="101056" cy="41325"/>
            </a:xfrm>
            <a:custGeom>
              <a:avLst/>
              <a:gdLst/>
              <a:ahLst/>
              <a:cxnLst/>
              <a:rect l="l" t="t" r="r" b="b"/>
              <a:pathLst>
                <a:path w="4255" h="1740" extrusionOk="0">
                  <a:moveTo>
                    <a:pt x="123" y="1"/>
                  </a:moveTo>
                  <a:cubicBezTo>
                    <a:pt x="91" y="1"/>
                    <a:pt x="71" y="8"/>
                    <a:pt x="63" y="22"/>
                  </a:cubicBezTo>
                  <a:cubicBezTo>
                    <a:pt x="1" y="133"/>
                    <a:pt x="848" y="712"/>
                    <a:pt x="2013" y="1179"/>
                  </a:cubicBezTo>
                  <a:cubicBezTo>
                    <a:pt x="2938" y="1552"/>
                    <a:pt x="3764" y="1740"/>
                    <a:pt x="4081" y="1740"/>
                  </a:cubicBezTo>
                  <a:cubicBezTo>
                    <a:pt x="4163" y="1740"/>
                    <a:pt x="4212" y="1727"/>
                    <a:pt x="4219" y="1702"/>
                  </a:cubicBezTo>
                  <a:cubicBezTo>
                    <a:pt x="4255" y="1576"/>
                    <a:pt x="3324" y="1202"/>
                    <a:pt x="2186" y="747"/>
                  </a:cubicBezTo>
                  <a:cubicBezTo>
                    <a:pt x="1186" y="348"/>
                    <a:pt x="354" y="1"/>
                    <a:pt x="123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553899" y="3743577"/>
              <a:ext cx="106590" cy="17338"/>
            </a:xfrm>
            <a:custGeom>
              <a:avLst/>
              <a:gdLst/>
              <a:ahLst/>
              <a:cxnLst/>
              <a:rect l="l" t="t" r="r" b="b"/>
              <a:pathLst>
                <a:path w="4488" h="730" extrusionOk="0">
                  <a:moveTo>
                    <a:pt x="552" y="1"/>
                  </a:moveTo>
                  <a:cubicBezTo>
                    <a:pt x="230" y="1"/>
                    <a:pt x="32" y="28"/>
                    <a:pt x="23" y="83"/>
                  </a:cubicBezTo>
                  <a:cubicBezTo>
                    <a:pt x="0" y="211"/>
                    <a:pt x="985" y="441"/>
                    <a:pt x="2219" y="596"/>
                  </a:cubicBezTo>
                  <a:cubicBezTo>
                    <a:pt x="2912" y="684"/>
                    <a:pt x="3535" y="729"/>
                    <a:pt x="3949" y="729"/>
                  </a:cubicBezTo>
                  <a:cubicBezTo>
                    <a:pt x="4274" y="729"/>
                    <a:pt x="4471" y="702"/>
                    <a:pt x="4476" y="645"/>
                  </a:cubicBezTo>
                  <a:cubicBezTo>
                    <a:pt x="4487" y="518"/>
                    <a:pt x="3504" y="287"/>
                    <a:pt x="2280" y="132"/>
                  </a:cubicBezTo>
                  <a:cubicBezTo>
                    <a:pt x="1589" y="46"/>
                    <a:pt x="967" y="1"/>
                    <a:pt x="552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766212" y="3764405"/>
              <a:ext cx="106780" cy="12872"/>
            </a:xfrm>
            <a:custGeom>
              <a:avLst/>
              <a:gdLst/>
              <a:ahLst/>
              <a:cxnLst/>
              <a:rect l="l" t="t" r="r" b="b"/>
              <a:pathLst>
                <a:path w="4496" h="542" extrusionOk="0">
                  <a:moveTo>
                    <a:pt x="1129" y="0"/>
                  </a:moveTo>
                  <a:cubicBezTo>
                    <a:pt x="465" y="0"/>
                    <a:pt x="16" y="48"/>
                    <a:pt x="10" y="134"/>
                  </a:cubicBezTo>
                  <a:cubicBezTo>
                    <a:pt x="0" y="263"/>
                    <a:pt x="996" y="428"/>
                    <a:pt x="2236" y="504"/>
                  </a:cubicBezTo>
                  <a:cubicBezTo>
                    <a:pt x="2645" y="529"/>
                    <a:pt x="3030" y="541"/>
                    <a:pt x="3361" y="541"/>
                  </a:cubicBezTo>
                  <a:cubicBezTo>
                    <a:pt x="4031" y="541"/>
                    <a:pt x="4485" y="493"/>
                    <a:pt x="4489" y="407"/>
                  </a:cubicBezTo>
                  <a:cubicBezTo>
                    <a:pt x="4496" y="278"/>
                    <a:pt x="3500" y="113"/>
                    <a:pt x="2264" y="37"/>
                  </a:cubicBezTo>
                  <a:cubicBezTo>
                    <a:pt x="1850" y="12"/>
                    <a:pt x="1463" y="0"/>
                    <a:pt x="1129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9" name="Google Shape;1099;p33"/>
            <p:cNvSpPr/>
            <p:nvPr/>
          </p:nvSpPr>
          <p:spPr>
            <a:xfrm>
              <a:off x="979215" y="3773785"/>
              <a:ext cx="106756" cy="11329"/>
            </a:xfrm>
            <a:custGeom>
              <a:avLst/>
              <a:gdLst/>
              <a:ahLst/>
              <a:cxnLst/>
              <a:rect l="l" t="t" r="r" b="b"/>
              <a:pathLst>
                <a:path w="4495" h="477" extrusionOk="0">
                  <a:moveTo>
                    <a:pt x="1834" y="1"/>
                  </a:moveTo>
                  <a:cubicBezTo>
                    <a:pt x="796" y="1"/>
                    <a:pt x="9" y="80"/>
                    <a:pt x="6" y="194"/>
                  </a:cubicBezTo>
                  <a:cubicBezTo>
                    <a:pt x="1" y="323"/>
                    <a:pt x="1003" y="447"/>
                    <a:pt x="2244" y="472"/>
                  </a:cubicBezTo>
                  <a:cubicBezTo>
                    <a:pt x="2390" y="475"/>
                    <a:pt x="2533" y="476"/>
                    <a:pt x="2671" y="476"/>
                  </a:cubicBezTo>
                  <a:cubicBezTo>
                    <a:pt x="3708" y="476"/>
                    <a:pt x="4492" y="398"/>
                    <a:pt x="4493" y="284"/>
                  </a:cubicBezTo>
                  <a:cubicBezTo>
                    <a:pt x="4495" y="154"/>
                    <a:pt x="3492" y="29"/>
                    <a:pt x="2254" y="5"/>
                  </a:cubicBezTo>
                  <a:cubicBezTo>
                    <a:pt x="2111" y="2"/>
                    <a:pt x="1970" y="1"/>
                    <a:pt x="183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0" name="Google Shape;1100;p33"/>
            <p:cNvSpPr/>
            <p:nvPr/>
          </p:nvSpPr>
          <p:spPr>
            <a:xfrm>
              <a:off x="1192478" y="3773690"/>
              <a:ext cx="106733" cy="11353"/>
            </a:xfrm>
            <a:custGeom>
              <a:avLst/>
              <a:gdLst/>
              <a:ahLst/>
              <a:cxnLst/>
              <a:rect l="l" t="t" r="r" b="b"/>
              <a:pathLst>
                <a:path w="4494" h="478" extrusionOk="0">
                  <a:moveTo>
                    <a:pt x="2688" y="1"/>
                  </a:moveTo>
                  <a:cubicBezTo>
                    <a:pt x="2544" y="1"/>
                    <a:pt x="2394" y="2"/>
                    <a:pt x="2240" y="6"/>
                  </a:cubicBezTo>
                  <a:cubicBezTo>
                    <a:pt x="1003" y="30"/>
                    <a:pt x="0" y="156"/>
                    <a:pt x="2" y="285"/>
                  </a:cubicBezTo>
                  <a:cubicBezTo>
                    <a:pt x="2" y="398"/>
                    <a:pt x="778" y="477"/>
                    <a:pt x="1807" y="477"/>
                  </a:cubicBezTo>
                  <a:cubicBezTo>
                    <a:pt x="1951" y="477"/>
                    <a:pt x="2099" y="476"/>
                    <a:pt x="2250" y="473"/>
                  </a:cubicBezTo>
                  <a:cubicBezTo>
                    <a:pt x="3491" y="447"/>
                    <a:pt x="4494" y="321"/>
                    <a:pt x="4489" y="192"/>
                  </a:cubicBezTo>
                  <a:cubicBezTo>
                    <a:pt x="4485" y="79"/>
                    <a:pt x="3712" y="1"/>
                    <a:pt x="268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1" name="Google Shape;1101;p33"/>
            <p:cNvSpPr/>
            <p:nvPr/>
          </p:nvSpPr>
          <p:spPr>
            <a:xfrm>
              <a:off x="1405433" y="3764310"/>
              <a:ext cx="106733" cy="12778"/>
            </a:xfrm>
            <a:custGeom>
              <a:avLst/>
              <a:gdLst/>
              <a:ahLst/>
              <a:cxnLst/>
              <a:rect l="l" t="t" r="r" b="b"/>
              <a:pathLst>
                <a:path w="4494" h="538" extrusionOk="0">
                  <a:moveTo>
                    <a:pt x="3368" y="0"/>
                  </a:moveTo>
                  <a:cubicBezTo>
                    <a:pt x="3034" y="0"/>
                    <a:pt x="2645" y="12"/>
                    <a:pt x="2232" y="37"/>
                  </a:cubicBezTo>
                  <a:cubicBezTo>
                    <a:pt x="997" y="110"/>
                    <a:pt x="1" y="275"/>
                    <a:pt x="6" y="404"/>
                  </a:cubicBezTo>
                  <a:cubicBezTo>
                    <a:pt x="10" y="490"/>
                    <a:pt x="464" y="538"/>
                    <a:pt x="1135" y="538"/>
                  </a:cubicBezTo>
                  <a:cubicBezTo>
                    <a:pt x="1466" y="538"/>
                    <a:pt x="1851" y="526"/>
                    <a:pt x="2261" y="502"/>
                  </a:cubicBezTo>
                  <a:cubicBezTo>
                    <a:pt x="3500" y="428"/>
                    <a:pt x="4493" y="262"/>
                    <a:pt x="4487" y="131"/>
                  </a:cubicBezTo>
                  <a:cubicBezTo>
                    <a:pt x="4481" y="47"/>
                    <a:pt x="4032" y="0"/>
                    <a:pt x="3368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1615467" y="3778844"/>
              <a:ext cx="62961" cy="84621"/>
            </a:xfrm>
            <a:custGeom>
              <a:avLst/>
              <a:gdLst/>
              <a:ahLst/>
              <a:cxnLst/>
              <a:rect l="l" t="t" r="r" b="b"/>
              <a:pathLst>
                <a:path w="2651" h="3563" extrusionOk="0">
                  <a:moveTo>
                    <a:pt x="128" y="1"/>
                  </a:moveTo>
                  <a:cubicBezTo>
                    <a:pt x="88" y="1"/>
                    <a:pt x="65" y="9"/>
                    <a:pt x="63" y="25"/>
                  </a:cubicBezTo>
                  <a:cubicBezTo>
                    <a:pt x="1" y="153"/>
                    <a:pt x="925" y="592"/>
                    <a:pt x="1554" y="1588"/>
                  </a:cubicBezTo>
                  <a:cubicBezTo>
                    <a:pt x="2169" y="2565"/>
                    <a:pt x="2347" y="3563"/>
                    <a:pt x="2493" y="3563"/>
                  </a:cubicBezTo>
                  <a:cubicBezTo>
                    <a:pt x="2495" y="3563"/>
                    <a:pt x="2497" y="3563"/>
                    <a:pt x="2499" y="3562"/>
                  </a:cubicBezTo>
                  <a:cubicBezTo>
                    <a:pt x="2604" y="3561"/>
                    <a:pt x="2651" y="2472"/>
                    <a:pt x="1946" y="1335"/>
                  </a:cubicBezTo>
                  <a:cubicBezTo>
                    <a:pt x="1310" y="345"/>
                    <a:pt x="381" y="1"/>
                    <a:pt x="12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1675860" y="3969806"/>
              <a:ext cx="12896" cy="106590"/>
            </a:xfrm>
            <a:custGeom>
              <a:avLst/>
              <a:gdLst/>
              <a:ahLst/>
              <a:cxnLst/>
              <a:rect l="l" t="t" r="r" b="b"/>
              <a:pathLst>
                <a:path w="543" h="4488" extrusionOk="0">
                  <a:moveTo>
                    <a:pt x="202" y="0"/>
                  </a:moveTo>
                  <a:cubicBezTo>
                    <a:pt x="201" y="0"/>
                    <a:pt x="201" y="0"/>
                    <a:pt x="201" y="0"/>
                  </a:cubicBezTo>
                  <a:cubicBezTo>
                    <a:pt x="72" y="5"/>
                    <a:pt x="0" y="1013"/>
                    <a:pt x="38" y="2250"/>
                  </a:cubicBezTo>
                  <a:cubicBezTo>
                    <a:pt x="75" y="3488"/>
                    <a:pt x="212" y="4488"/>
                    <a:pt x="341" y="4488"/>
                  </a:cubicBezTo>
                  <a:cubicBezTo>
                    <a:pt x="341" y="4488"/>
                    <a:pt x="341" y="4488"/>
                    <a:pt x="341" y="4488"/>
                  </a:cubicBezTo>
                  <a:cubicBezTo>
                    <a:pt x="470" y="4483"/>
                    <a:pt x="542" y="3475"/>
                    <a:pt x="505" y="2237"/>
                  </a:cubicBezTo>
                  <a:cubicBezTo>
                    <a:pt x="467" y="1000"/>
                    <a:pt x="330" y="0"/>
                    <a:pt x="202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1682439" y="4182901"/>
              <a:ext cx="12896" cy="106543"/>
            </a:xfrm>
            <a:custGeom>
              <a:avLst/>
              <a:gdLst/>
              <a:ahLst/>
              <a:cxnLst/>
              <a:rect l="l" t="t" r="r" b="b"/>
              <a:pathLst>
                <a:path w="543" h="4486" extrusionOk="0">
                  <a:moveTo>
                    <a:pt x="204" y="0"/>
                  </a:moveTo>
                  <a:cubicBezTo>
                    <a:pt x="204" y="0"/>
                    <a:pt x="203" y="0"/>
                    <a:pt x="203" y="0"/>
                  </a:cubicBezTo>
                  <a:cubicBezTo>
                    <a:pt x="74" y="3"/>
                    <a:pt x="1" y="1011"/>
                    <a:pt x="40" y="2250"/>
                  </a:cubicBezTo>
                  <a:cubicBezTo>
                    <a:pt x="77" y="3487"/>
                    <a:pt x="212" y="4486"/>
                    <a:pt x="341" y="4486"/>
                  </a:cubicBezTo>
                  <a:cubicBezTo>
                    <a:pt x="341" y="4486"/>
                    <a:pt x="342" y="4486"/>
                    <a:pt x="342" y="4486"/>
                  </a:cubicBezTo>
                  <a:cubicBezTo>
                    <a:pt x="471" y="4482"/>
                    <a:pt x="543" y="3475"/>
                    <a:pt x="505" y="2235"/>
                  </a:cubicBezTo>
                  <a:cubicBezTo>
                    <a:pt x="468" y="998"/>
                    <a:pt x="331" y="0"/>
                    <a:pt x="204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1689065" y="4395950"/>
              <a:ext cx="12920" cy="106590"/>
            </a:xfrm>
            <a:custGeom>
              <a:avLst/>
              <a:gdLst/>
              <a:ahLst/>
              <a:cxnLst/>
              <a:rect l="l" t="t" r="r" b="b"/>
              <a:pathLst>
                <a:path w="544" h="4488" extrusionOk="0">
                  <a:moveTo>
                    <a:pt x="202" y="0"/>
                  </a:moveTo>
                  <a:cubicBezTo>
                    <a:pt x="202" y="0"/>
                    <a:pt x="202" y="0"/>
                    <a:pt x="202" y="0"/>
                  </a:cubicBezTo>
                  <a:cubicBezTo>
                    <a:pt x="73" y="5"/>
                    <a:pt x="1" y="1013"/>
                    <a:pt x="39" y="2250"/>
                  </a:cubicBezTo>
                  <a:cubicBezTo>
                    <a:pt x="76" y="3488"/>
                    <a:pt x="213" y="4487"/>
                    <a:pt x="342" y="4487"/>
                  </a:cubicBezTo>
                  <a:cubicBezTo>
                    <a:pt x="342" y="4487"/>
                    <a:pt x="342" y="4487"/>
                    <a:pt x="342" y="4487"/>
                  </a:cubicBezTo>
                  <a:cubicBezTo>
                    <a:pt x="471" y="4482"/>
                    <a:pt x="543" y="3475"/>
                    <a:pt x="506" y="2237"/>
                  </a:cubicBezTo>
                  <a:cubicBezTo>
                    <a:pt x="468" y="1000"/>
                    <a:pt x="331" y="0"/>
                    <a:pt x="202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1695667" y="4609022"/>
              <a:ext cx="12896" cy="106566"/>
            </a:xfrm>
            <a:custGeom>
              <a:avLst/>
              <a:gdLst/>
              <a:ahLst/>
              <a:cxnLst/>
              <a:rect l="l" t="t" r="r" b="b"/>
              <a:pathLst>
                <a:path w="543" h="4487" extrusionOk="0">
                  <a:moveTo>
                    <a:pt x="204" y="1"/>
                  </a:moveTo>
                  <a:cubicBezTo>
                    <a:pt x="203" y="1"/>
                    <a:pt x="203" y="1"/>
                    <a:pt x="203" y="1"/>
                  </a:cubicBezTo>
                  <a:cubicBezTo>
                    <a:pt x="74" y="4"/>
                    <a:pt x="1" y="1013"/>
                    <a:pt x="40" y="2251"/>
                  </a:cubicBezTo>
                  <a:cubicBezTo>
                    <a:pt x="77" y="3486"/>
                    <a:pt x="212" y="4486"/>
                    <a:pt x="341" y="4486"/>
                  </a:cubicBezTo>
                  <a:cubicBezTo>
                    <a:pt x="341" y="4486"/>
                    <a:pt x="342" y="4486"/>
                    <a:pt x="342" y="4486"/>
                  </a:cubicBezTo>
                  <a:cubicBezTo>
                    <a:pt x="471" y="4483"/>
                    <a:pt x="543" y="3476"/>
                    <a:pt x="505" y="2236"/>
                  </a:cubicBezTo>
                  <a:cubicBezTo>
                    <a:pt x="468" y="999"/>
                    <a:pt x="331" y="1"/>
                    <a:pt x="20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1702293" y="4822070"/>
              <a:ext cx="12896" cy="106614"/>
            </a:xfrm>
            <a:custGeom>
              <a:avLst/>
              <a:gdLst/>
              <a:ahLst/>
              <a:cxnLst/>
              <a:rect l="l" t="t" r="r" b="b"/>
              <a:pathLst>
                <a:path w="543" h="4489" extrusionOk="0">
                  <a:moveTo>
                    <a:pt x="202" y="1"/>
                  </a:moveTo>
                  <a:cubicBezTo>
                    <a:pt x="202" y="1"/>
                    <a:pt x="202" y="1"/>
                    <a:pt x="202" y="1"/>
                  </a:cubicBezTo>
                  <a:cubicBezTo>
                    <a:pt x="74" y="6"/>
                    <a:pt x="1" y="1013"/>
                    <a:pt x="38" y="2251"/>
                  </a:cubicBezTo>
                  <a:cubicBezTo>
                    <a:pt x="76" y="3488"/>
                    <a:pt x="213" y="4488"/>
                    <a:pt x="341" y="4488"/>
                  </a:cubicBezTo>
                  <a:cubicBezTo>
                    <a:pt x="342" y="4488"/>
                    <a:pt x="342" y="4488"/>
                    <a:pt x="342" y="4488"/>
                  </a:cubicBezTo>
                  <a:cubicBezTo>
                    <a:pt x="471" y="4483"/>
                    <a:pt x="543" y="3476"/>
                    <a:pt x="505" y="2238"/>
                  </a:cubicBezTo>
                  <a:cubicBezTo>
                    <a:pt x="468" y="1001"/>
                    <a:pt x="331" y="1"/>
                    <a:pt x="202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1708895" y="5035165"/>
              <a:ext cx="12944" cy="106566"/>
            </a:xfrm>
            <a:custGeom>
              <a:avLst/>
              <a:gdLst/>
              <a:ahLst/>
              <a:cxnLst/>
              <a:rect l="l" t="t" r="r" b="b"/>
              <a:pathLst>
                <a:path w="545" h="4487" extrusionOk="0">
                  <a:moveTo>
                    <a:pt x="204" y="1"/>
                  </a:moveTo>
                  <a:cubicBezTo>
                    <a:pt x="204" y="1"/>
                    <a:pt x="203" y="1"/>
                    <a:pt x="203" y="1"/>
                  </a:cubicBezTo>
                  <a:cubicBezTo>
                    <a:pt x="74" y="4"/>
                    <a:pt x="0" y="1011"/>
                    <a:pt x="38" y="2251"/>
                  </a:cubicBezTo>
                  <a:cubicBezTo>
                    <a:pt x="77" y="3486"/>
                    <a:pt x="212" y="4486"/>
                    <a:pt x="341" y="4486"/>
                  </a:cubicBezTo>
                  <a:cubicBezTo>
                    <a:pt x="341" y="4486"/>
                    <a:pt x="341" y="4486"/>
                    <a:pt x="342" y="4486"/>
                  </a:cubicBezTo>
                  <a:cubicBezTo>
                    <a:pt x="471" y="4483"/>
                    <a:pt x="544" y="3476"/>
                    <a:pt x="505" y="2236"/>
                  </a:cubicBezTo>
                  <a:cubicBezTo>
                    <a:pt x="467" y="1000"/>
                    <a:pt x="333" y="1"/>
                    <a:pt x="20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1714832" y="5248214"/>
              <a:ext cx="11424" cy="16079"/>
            </a:xfrm>
            <a:custGeom>
              <a:avLst/>
              <a:gdLst/>
              <a:ahLst/>
              <a:cxnLst/>
              <a:rect l="l" t="t" r="r" b="b"/>
              <a:pathLst>
                <a:path w="481" h="677" extrusionOk="0">
                  <a:moveTo>
                    <a:pt x="237" y="1"/>
                  </a:moveTo>
                  <a:cubicBezTo>
                    <a:pt x="235" y="1"/>
                    <a:pt x="233" y="1"/>
                    <a:pt x="230" y="1"/>
                  </a:cubicBezTo>
                  <a:cubicBezTo>
                    <a:pt x="101" y="4"/>
                    <a:pt x="0" y="159"/>
                    <a:pt x="7" y="345"/>
                  </a:cubicBezTo>
                  <a:cubicBezTo>
                    <a:pt x="15" y="530"/>
                    <a:pt x="119" y="677"/>
                    <a:pt x="246" y="677"/>
                  </a:cubicBezTo>
                  <a:cubicBezTo>
                    <a:pt x="248" y="677"/>
                    <a:pt x="250" y="677"/>
                    <a:pt x="252" y="677"/>
                  </a:cubicBezTo>
                  <a:cubicBezTo>
                    <a:pt x="382" y="674"/>
                    <a:pt x="480" y="518"/>
                    <a:pt x="474" y="331"/>
                  </a:cubicBezTo>
                  <a:cubicBezTo>
                    <a:pt x="469" y="147"/>
                    <a:pt x="363" y="1"/>
                    <a:pt x="237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0" name="Google Shape;1110;p33"/>
            <p:cNvSpPr/>
            <p:nvPr/>
          </p:nvSpPr>
          <p:spPr>
            <a:xfrm>
              <a:off x="466646" y="1318494"/>
              <a:ext cx="600851" cy="761520"/>
            </a:xfrm>
            <a:custGeom>
              <a:avLst/>
              <a:gdLst/>
              <a:ahLst/>
              <a:cxnLst/>
              <a:rect l="l" t="t" r="r" b="b"/>
              <a:pathLst>
                <a:path w="25299" h="32064" extrusionOk="0">
                  <a:moveTo>
                    <a:pt x="13171" y="0"/>
                  </a:moveTo>
                  <a:cubicBezTo>
                    <a:pt x="7030" y="0"/>
                    <a:pt x="6738" y="2922"/>
                    <a:pt x="6738" y="2922"/>
                  </a:cubicBezTo>
                  <a:lnTo>
                    <a:pt x="6738" y="7986"/>
                  </a:lnTo>
                  <a:cubicBezTo>
                    <a:pt x="6738" y="7986"/>
                    <a:pt x="5074" y="6805"/>
                    <a:pt x="3478" y="6805"/>
                  </a:cubicBezTo>
                  <a:cubicBezTo>
                    <a:pt x="2302" y="6805"/>
                    <a:pt x="1163" y="7446"/>
                    <a:pt x="755" y="9674"/>
                  </a:cubicBezTo>
                  <a:cubicBezTo>
                    <a:pt x="0" y="13782"/>
                    <a:pt x="3976" y="14582"/>
                    <a:pt x="3976" y="14582"/>
                  </a:cubicBezTo>
                  <a:lnTo>
                    <a:pt x="3041" y="26483"/>
                  </a:lnTo>
                  <a:cubicBezTo>
                    <a:pt x="2918" y="28041"/>
                    <a:pt x="3406" y="29629"/>
                    <a:pt x="4525" y="30719"/>
                  </a:cubicBezTo>
                  <a:cubicBezTo>
                    <a:pt x="5538" y="31705"/>
                    <a:pt x="6694" y="32064"/>
                    <a:pt x="7841" y="32064"/>
                  </a:cubicBezTo>
                  <a:cubicBezTo>
                    <a:pt x="9593" y="32064"/>
                    <a:pt x="11324" y="31226"/>
                    <a:pt x="12494" y="30501"/>
                  </a:cubicBezTo>
                  <a:cubicBezTo>
                    <a:pt x="13401" y="29940"/>
                    <a:pt x="13952" y="28947"/>
                    <a:pt x="13950" y="27879"/>
                  </a:cubicBezTo>
                  <a:lnTo>
                    <a:pt x="13950" y="24716"/>
                  </a:lnTo>
                  <a:lnTo>
                    <a:pt x="18245" y="24708"/>
                  </a:lnTo>
                  <a:cubicBezTo>
                    <a:pt x="25299" y="24357"/>
                    <a:pt x="24076" y="2001"/>
                    <a:pt x="24076" y="2001"/>
                  </a:cubicBezTo>
                  <a:cubicBezTo>
                    <a:pt x="24061" y="161"/>
                    <a:pt x="20240" y="159"/>
                    <a:pt x="20240" y="159"/>
                  </a:cubicBezTo>
                  <a:lnTo>
                    <a:pt x="13643" y="6"/>
                  </a:lnTo>
                  <a:cubicBezTo>
                    <a:pt x="13482" y="2"/>
                    <a:pt x="13325" y="0"/>
                    <a:pt x="13171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911816" y="1567759"/>
              <a:ext cx="32039" cy="158151"/>
            </a:xfrm>
            <a:custGeom>
              <a:avLst/>
              <a:gdLst/>
              <a:ahLst/>
              <a:cxnLst/>
              <a:rect l="l" t="t" r="r" b="b"/>
              <a:pathLst>
                <a:path w="1349" h="6659" extrusionOk="0">
                  <a:moveTo>
                    <a:pt x="1054" y="1"/>
                  </a:moveTo>
                  <a:cubicBezTo>
                    <a:pt x="1054" y="1"/>
                    <a:pt x="1054" y="1"/>
                    <a:pt x="1054" y="1"/>
                  </a:cubicBezTo>
                  <a:cubicBezTo>
                    <a:pt x="925" y="3"/>
                    <a:pt x="845" y="1627"/>
                    <a:pt x="876" y="3629"/>
                  </a:cubicBezTo>
                  <a:cubicBezTo>
                    <a:pt x="855" y="4622"/>
                    <a:pt x="1046" y="5582"/>
                    <a:pt x="783" y="6064"/>
                  </a:cubicBezTo>
                  <a:cubicBezTo>
                    <a:pt x="651" y="6307"/>
                    <a:pt x="435" y="6436"/>
                    <a:pt x="283" y="6477"/>
                  </a:cubicBezTo>
                  <a:cubicBezTo>
                    <a:pt x="130" y="6519"/>
                    <a:pt x="27" y="6497"/>
                    <a:pt x="14" y="6529"/>
                  </a:cubicBezTo>
                  <a:cubicBezTo>
                    <a:pt x="1" y="6552"/>
                    <a:pt x="87" y="6647"/>
                    <a:pt x="303" y="6658"/>
                  </a:cubicBezTo>
                  <a:cubicBezTo>
                    <a:pt x="310" y="6658"/>
                    <a:pt x="317" y="6659"/>
                    <a:pt x="325" y="6659"/>
                  </a:cubicBezTo>
                  <a:cubicBezTo>
                    <a:pt x="534" y="6659"/>
                    <a:pt x="838" y="6546"/>
                    <a:pt x="1061" y="6242"/>
                  </a:cubicBezTo>
                  <a:cubicBezTo>
                    <a:pt x="1291" y="5923"/>
                    <a:pt x="1346" y="5471"/>
                    <a:pt x="1348" y="5033"/>
                  </a:cubicBezTo>
                  <a:cubicBezTo>
                    <a:pt x="1346" y="4560"/>
                    <a:pt x="1345" y="4101"/>
                    <a:pt x="1345" y="3621"/>
                  </a:cubicBezTo>
                  <a:cubicBezTo>
                    <a:pt x="1314" y="1621"/>
                    <a:pt x="1183" y="1"/>
                    <a:pt x="1054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" name="Google Shape;1112;p33"/>
            <p:cNvSpPr/>
            <p:nvPr/>
          </p:nvSpPr>
          <p:spPr>
            <a:xfrm>
              <a:off x="818958" y="1571986"/>
              <a:ext cx="12231" cy="38665"/>
            </a:xfrm>
            <a:custGeom>
              <a:avLst/>
              <a:gdLst/>
              <a:ahLst/>
              <a:cxnLst/>
              <a:rect l="l" t="t" r="r" b="b"/>
              <a:pathLst>
                <a:path w="515" h="1628" extrusionOk="0">
                  <a:moveTo>
                    <a:pt x="217" y="1"/>
                  </a:moveTo>
                  <a:cubicBezTo>
                    <a:pt x="216" y="1"/>
                    <a:pt x="215" y="1"/>
                    <a:pt x="214" y="1"/>
                  </a:cubicBezTo>
                  <a:cubicBezTo>
                    <a:pt x="85" y="9"/>
                    <a:pt x="0" y="378"/>
                    <a:pt x="25" y="827"/>
                  </a:cubicBezTo>
                  <a:cubicBezTo>
                    <a:pt x="47" y="1272"/>
                    <a:pt x="169" y="1627"/>
                    <a:pt x="297" y="1627"/>
                  </a:cubicBezTo>
                  <a:cubicBezTo>
                    <a:pt x="298" y="1627"/>
                    <a:pt x="299" y="1627"/>
                    <a:pt x="301" y="1627"/>
                  </a:cubicBezTo>
                  <a:cubicBezTo>
                    <a:pt x="430" y="1621"/>
                    <a:pt x="514" y="1250"/>
                    <a:pt x="490" y="801"/>
                  </a:cubicBezTo>
                  <a:cubicBezTo>
                    <a:pt x="467" y="358"/>
                    <a:pt x="345" y="1"/>
                    <a:pt x="217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" name="Google Shape;1113;p33"/>
            <p:cNvSpPr/>
            <p:nvPr/>
          </p:nvSpPr>
          <p:spPr>
            <a:xfrm>
              <a:off x="990163" y="1569327"/>
              <a:ext cx="12231" cy="38617"/>
            </a:xfrm>
            <a:custGeom>
              <a:avLst/>
              <a:gdLst/>
              <a:ahLst/>
              <a:cxnLst/>
              <a:rect l="l" t="t" r="r" b="b"/>
              <a:pathLst>
                <a:path w="515" h="1626" extrusionOk="0">
                  <a:moveTo>
                    <a:pt x="218" y="0"/>
                  </a:moveTo>
                  <a:cubicBezTo>
                    <a:pt x="217" y="0"/>
                    <a:pt x="215" y="0"/>
                    <a:pt x="214" y="0"/>
                  </a:cubicBezTo>
                  <a:cubicBezTo>
                    <a:pt x="85" y="7"/>
                    <a:pt x="0" y="376"/>
                    <a:pt x="23" y="825"/>
                  </a:cubicBezTo>
                  <a:cubicBezTo>
                    <a:pt x="47" y="1270"/>
                    <a:pt x="170" y="1625"/>
                    <a:pt x="297" y="1625"/>
                  </a:cubicBezTo>
                  <a:cubicBezTo>
                    <a:pt x="298" y="1625"/>
                    <a:pt x="300" y="1625"/>
                    <a:pt x="301" y="1625"/>
                  </a:cubicBezTo>
                  <a:cubicBezTo>
                    <a:pt x="430" y="1618"/>
                    <a:pt x="515" y="1248"/>
                    <a:pt x="490" y="800"/>
                  </a:cubicBezTo>
                  <a:cubicBezTo>
                    <a:pt x="468" y="355"/>
                    <a:pt x="345" y="0"/>
                    <a:pt x="218" y="0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535755" y="1528408"/>
              <a:ext cx="77449" cy="105236"/>
            </a:xfrm>
            <a:custGeom>
              <a:avLst/>
              <a:gdLst/>
              <a:ahLst/>
              <a:cxnLst/>
              <a:rect l="l" t="t" r="r" b="b"/>
              <a:pathLst>
                <a:path w="3261" h="4431" extrusionOk="0">
                  <a:moveTo>
                    <a:pt x="413" y="1"/>
                  </a:moveTo>
                  <a:cubicBezTo>
                    <a:pt x="354" y="1"/>
                    <a:pt x="322" y="10"/>
                    <a:pt x="320" y="23"/>
                  </a:cubicBezTo>
                  <a:cubicBezTo>
                    <a:pt x="304" y="82"/>
                    <a:pt x="627" y="183"/>
                    <a:pt x="1084" y="477"/>
                  </a:cubicBezTo>
                  <a:cubicBezTo>
                    <a:pt x="1369" y="659"/>
                    <a:pt x="1708" y="933"/>
                    <a:pt x="2008" y="1307"/>
                  </a:cubicBezTo>
                  <a:lnTo>
                    <a:pt x="2008" y="1307"/>
                  </a:lnTo>
                  <a:cubicBezTo>
                    <a:pt x="1926" y="1274"/>
                    <a:pt x="1839" y="1245"/>
                    <a:pt x="1747" y="1222"/>
                  </a:cubicBezTo>
                  <a:cubicBezTo>
                    <a:pt x="1647" y="1196"/>
                    <a:pt x="1541" y="1183"/>
                    <a:pt x="1434" y="1183"/>
                  </a:cubicBezTo>
                  <a:cubicBezTo>
                    <a:pt x="1186" y="1183"/>
                    <a:pt x="933" y="1254"/>
                    <a:pt x="737" y="1397"/>
                  </a:cubicBezTo>
                  <a:cubicBezTo>
                    <a:pt x="454" y="1593"/>
                    <a:pt x="284" y="1877"/>
                    <a:pt x="193" y="2154"/>
                  </a:cubicBezTo>
                  <a:cubicBezTo>
                    <a:pt x="0" y="2727"/>
                    <a:pt x="193" y="3286"/>
                    <a:pt x="426" y="3617"/>
                  </a:cubicBezTo>
                  <a:cubicBezTo>
                    <a:pt x="875" y="4244"/>
                    <a:pt x="1334" y="4431"/>
                    <a:pt x="1426" y="4431"/>
                  </a:cubicBezTo>
                  <a:cubicBezTo>
                    <a:pt x="1435" y="4431"/>
                    <a:pt x="1440" y="4429"/>
                    <a:pt x="1442" y="4426"/>
                  </a:cubicBezTo>
                  <a:cubicBezTo>
                    <a:pt x="1496" y="4364"/>
                    <a:pt x="1065" y="4086"/>
                    <a:pt x="709" y="3449"/>
                  </a:cubicBezTo>
                  <a:cubicBezTo>
                    <a:pt x="541" y="3132"/>
                    <a:pt x="436" y="2709"/>
                    <a:pt x="599" y="2295"/>
                  </a:cubicBezTo>
                  <a:cubicBezTo>
                    <a:pt x="725" y="1938"/>
                    <a:pt x="1037" y="1646"/>
                    <a:pt x="1423" y="1646"/>
                  </a:cubicBezTo>
                  <a:cubicBezTo>
                    <a:pt x="1493" y="1646"/>
                    <a:pt x="1565" y="1655"/>
                    <a:pt x="1639" y="1676"/>
                  </a:cubicBezTo>
                  <a:cubicBezTo>
                    <a:pt x="1960" y="1754"/>
                    <a:pt x="2265" y="1962"/>
                    <a:pt x="2549" y="2161"/>
                  </a:cubicBezTo>
                  <a:lnTo>
                    <a:pt x="3261" y="2657"/>
                  </a:lnTo>
                  <a:lnTo>
                    <a:pt x="2887" y="1885"/>
                  </a:lnTo>
                  <a:cubicBezTo>
                    <a:pt x="2458" y="997"/>
                    <a:pt x="1749" y="466"/>
                    <a:pt x="1221" y="227"/>
                  </a:cubicBezTo>
                  <a:cubicBezTo>
                    <a:pt x="843" y="54"/>
                    <a:pt x="553" y="1"/>
                    <a:pt x="413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" name="Google Shape;1115;p33"/>
            <p:cNvSpPr/>
            <p:nvPr/>
          </p:nvSpPr>
          <p:spPr>
            <a:xfrm>
              <a:off x="844203" y="1781591"/>
              <a:ext cx="61892" cy="15390"/>
            </a:xfrm>
            <a:custGeom>
              <a:avLst/>
              <a:gdLst/>
              <a:ahLst/>
              <a:cxnLst/>
              <a:rect l="l" t="t" r="r" b="b"/>
              <a:pathLst>
                <a:path w="2606" h="648" extrusionOk="0">
                  <a:moveTo>
                    <a:pt x="201" y="0"/>
                  </a:moveTo>
                  <a:cubicBezTo>
                    <a:pt x="124" y="0"/>
                    <a:pt x="74" y="13"/>
                    <a:pt x="59" y="45"/>
                  </a:cubicBezTo>
                  <a:cubicBezTo>
                    <a:pt x="0" y="156"/>
                    <a:pt x="514" y="525"/>
                    <a:pt x="1266" y="621"/>
                  </a:cubicBezTo>
                  <a:cubicBezTo>
                    <a:pt x="1401" y="640"/>
                    <a:pt x="1530" y="648"/>
                    <a:pt x="1652" y="648"/>
                  </a:cubicBezTo>
                  <a:cubicBezTo>
                    <a:pt x="2211" y="648"/>
                    <a:pt x="2606" y="480"/>
                    <a:pt x="2582" y="379"/>
                  </a:cubicBezTo>
                  <a:cubicBezTo>
                    <a:pt x="2559" y="247"/>
                    <a:pt x="1996" y="250"/>
                    <a:pt x="1328" y="159"/>
                  </a:cubicBezTo>
                  <a:cubicBezTo>
                    <a:pt x="838" y="97"/>
                    <a:pt x="415" y="0"/>
                    <a:pt x="201" y="0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" name="Google Shape;1116;p33"/>
            <p:cNvSpPr/>
            <p:nvPr/>
          </p:nvSpPr>
          <p:spPr>
            <a:xfrm>
              <a:off x="599544" y="1291682"/>
              <a:ext cx="465856" cy="178196"/>
            </a:xfrm>
            <a:custGeom>
              <a:avLst/>
              <a:gdLst/>
              <a:ahLst/>
              <a:cxnLst/>
              <a:rect l="l" t="t" r="r" b="b"/>
              <a:pathLst>
                <a:path w="19615" h="7503" extrusionOk="0">
                  <a:moveTo>
                    <a:pt x="9008" y="1"/>
                  </a:moveTo>
                  <a:cubicBezTo>
                    <a:pt x="7544" y="1"/>
                    <a:pt x="6074" y="126"/>
                    <a:pt x="4688" y="581"/>
                  </a:cubicBezTo>
                  <a:cubicBezTo>
                    <a:pt x="3077" y="1112"/>
                    <a:pt x="1574" y="2129"/>
                    <a:pt x="743" y="3607"/>
                  </a:cubicBezTo>
                  <a:cubicBezTo>
                    <a:pt x="157" y="4652"/>
                    <a:pt x="0" y="6123"/>
                    <a:pt x="887" y="6928"/>
                  </a:cubicBezTo>
                  <a:cubicBezTo>
                    <a:pt x="1381" y="7378"/>
                    <a:pt x="2062" y="7502"/>
                    <a:pt x="2745" y="7502"/>
                  </a:cubicBezTo>
                  <a:cubicBezTo>
                    <a:pt x="2964" y="7502"/>
                    <a:pt x="3184" y="7489"/>
                    <a:pt x="3398" y="7470"/>
                  </a:cubicBezTo>
                  <a:cubicBezTo>
                    <a:pt x="6230" y="7215"/>
                    <a:pt x="8948" y="6246"/>
                    <a:pt x="11298" y="4649"/>
                  </a:cubicBezTo>
                  <a:lnTo>
                    <a:pt x="11298" y="4649"/>
                  </a:lnTo>
                  <a:cubicBezTo>
                    <a:pt x="10691" y="5174"/>
                    <a:pt x="11070" y="6268"/>
                    <a:pt x="11788" y="6626"/>
                  </a:cubicBezTo>
                  <a:cubicBezTo>
                    <a:pt x="12117" y="6789"/>
                    <a:pt x="12474" y="6848"/>
                    <a:pt x="12841" y="6848"/>
                  </a:cubicBezTo>
                  <a:cubicBezTo>
                    <a:pt x="13276" y="6848"/>
                    <a:pt x="13724" y="6766"/>
                    <a:pt x="14151" y="6682"/>
                  </a:cubicBezTo>
                  <a:cubicBezTo>
                    <a:pt x="15196" y="6474"/>
                    <a:pt x="16257" y="6260"/>
                    <a:pt x="17198" y="5762"/>
                  </a:cubicBezTo>
                  <a:cubicBezTo>
                    <a:pt x="18140" y="5266"/>
                    <a:pt x="18963" y="4436"/>
                    <a:pt x="19196" y="3398"/>
                  </a:cubicBezTo>
                  <a:lnTo>
                    <a:pt x="19404" y="3950"/>
                  </a:lnTo>
                  <a:cubicBezTo>
                    <a:pt x="19615" y="3079"/>
                    <a:pt x="19112" y="2160"/>
                    <a:pt x="18393" y="1626"/>
                  </a:cubicBezTo>
                  <a:cubicBezTo>
                    <a:pt x="17675" y="1094"/>
                    <a:pt x="16777" y="873"/>
                    <a:pt x="15900" y="697"/>
                  </a:cubicBezTo>
                  <a:cubicBezTo>
                    <a:pt x="13862" y="289"/>
                    <a:pt x="11795" y="59"/>
                    <a:pt x="9718" y="10"/>
                  </a:cubicBezTo>
                  <a:cubicBezTo>
                    <a:pt x="9481" y="4"/>
                    <a:pt x="9245" y="1"/>
                    <a:pt x="9008" y="1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92294" y="2093504"/>
              <a:ext cx="394630" cy="1004981"/>
            </a:xfrm>
            <a:custGeom>
              <a:avLst/>
              <a:gdLst/>
              <a:ahLst/>
              <a:cxnLst/>
              <a:rect l="l" t="t" r="r" b="b"/>
              <a:pathLst>
                <a:path w="16616" h="42315" extrusionOk="0">
                  <a:moveTo>
                    <a:pt x="8745" y="0"/>
                  </a:moveTo>
                  <a:cubicBezTo>
                    <a:pt x="8118" y="0"/>
                    <a:pt x="7490" y="68"/>
                    <a:pt x="6872" y="202"/>
                  </a:cubicBezTo>
                  <a:cubicBezTo>
                    <a:pt x="4284" y="794"/>
                    <a:pt x="2563" y="2185"/>
                    <a:pt x="1510" y="3153"/>
                  </a:cubicBezTo>
                  <a:cubicBezTo>
                    <a:pt x="1101" y="3535"/>
                    <a:pt x="718" y="3940"/>
                    <a:pt x="360" y="4368"/>
                  </a:cubicBezTo>
                  <a:cubicBezTo>
                    <a:pt x="117" y="4665"/>
                    <a:pt x="1" y="4828"/>
                    <a:pt x="12" y="4837"/>
                  </a:cubicBezTo>
                  <a:cubicBezTo>
                    <a:pt x="13" y="4837"/>
                    <a:pt x="14" y="4838"/>
                    <a:pt x="16" y="4838"/>
                  </a:cubicBezTo>
                  <a:cubicBezTo>
                    <a:pt x="71" y="4838"/>
                    <a:pt x="574" y="4216"/>
                    <a:pt x="1631" y="3289"/>
                  </a:cubicBezTo>
                  <a:cubicBezTo>
                    <a:pt x="2708" y="2373"/>
                    <a:pt x="4433" y="1053"/>
                    <a:pt x="6941" y="526"/>
                  </a:cubicBezTo>
                  <a:cubicBezTo>
                    <a:pt x="7474" y="418"/>
                    <a:pt x="8042" y="358"/>
                    <a:pt x="8630" y="358"/>
                  </a:cubicBezTo>
                  <a:cubicBezTo>
                    <a:pt x="9409" y="358"/>
                    <a:pt x="10223" y="464"/>
                    <a:pt x="11036" y="707"/>
                  </a:cubicBezTo>
                  <a:cubicBezTo>
                    <a:pt x="12455" y="1120"/>
                    <a:pt x="13866" y="2013"/>
                    <a:pt x="14767" y="3416"/>
                  </a:cubicBezTo>
                  <a:cubicBezTo>
                    <a:pt x="15696" y="4797"/>
                    <a:pt x="16090" y="6577"/>
                    <a:pt x="16114" y="8404"/>
                  </a:cubicBezTo>
                  <a:cubicBezTo>
                    <a:pt x="16150" y="10241"/>
                    <a:pt x="15876" y="12144"/>
                    <a:pt x="15549" y="14085"/>
                  </a:cubicBezTo>
                  <a:cubicBezTo>
                    <a:pt x="14284" y="21848"/>
                    <a:pt x="13139" y="28874"/>
                    <a:pt x="12298" y="34029"/>
                  </a:cubicBezTo>
                  <a:cubicBezTo>
                    <a:pt x="11911" y="36542"/>
                    <a:pt x="11594" y="38597"/>
                    <a:pt x="11366" y="40084"/>
                  </a:cubicBezTo>
                  <a:cubicBezTo>
                    <a:pt x="11271" y="40760"/>
                    <a:pt x="11194" y="41307"/>
                    <a:pt x="11136" y="41733"/>
                  </a:cubicBezTo>
                  <a:cubicBezTo>
                    <a:pt x="11088" y="42112"/>
                    <a:pt x="11070" y="42311"/>
                    <a:pt x="11087" y="42315"/>
                  </a:cubicBezTo>
                  <a:cubicBezTo>
                    <a:pt x="11087" y="42315"/>
                    <a:pt x="11087" y="42315"/>
                    <a:pt x="11087" y="42315"/>
                  </a:cubicBezTo>
                  <a:cubicBezTo>
                    <a:pt x="11103" y="42315"/>
                    <a:pt x="11151" y="42120"/>
                    <a:pt x="11229" y="41748"/>
                  </a:cubicBezTo>
                  <a:cubicBezTo>
                    <a:pt x="11310" y="41327"/>
                    <a:pt x="11415" y="40783"/>
                    <a:pt x="11545" y="40112"/>
                  </a:cubicBezTo>
                  <a:cubicBezTo>
                    <a:pt x="11810" y="38631"/>
                    <a:pt x="12176" y="36587"/>
                    <a:pt x="12625" y="34083"/>
                  </a:cubicBezTo>
                  <a:cubicBezTo>
                    <a:pt x="13500" y="28933"/>
                    <a:pt x="14694" y="21915"/>
                    <a:pt x="16011" y="14162"/>
                  </a:cubicBezTo>
                  <a:cubicBezTo>
                    <a:pt x="16340" y="12216"/>
                    <a:pt x="16616" y="10284"/>
                    <a:pt x="16572" y="8395"/>
                  </a:cubicBezTo>
                  <a:cubicBezTo>
                    <a:pt x="16541" y="6517"/>
                    <a:pt x="16126" y="4642"/>
                    <a:pt x="15125" y="3176"/>
                  </a:cubicBezTo>
                  <a:cubicBezTo>
                    <a:pt x="14155" y="1688"/>
                    <a:pt x="12635" y="749"/>
                    <a:pt x="11145" y="335"/>
                  </a:cubicBezTo>
                  <a:cubicBezTo>
                    <a:pt x="10362" y="112"/>
                    <a:pt x="9554" y="0"/>
                    <a:pt x="8745" y="0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369062" y="3023972"/>
              <a:ext cx="577457" cy="30970"/>
            </a:xfrm>
            <a:custGeom>
              <a:avLst/>
              <a:gdLst/>
              <a:ahLst/>
              <a:cxnLst/>
              <a:rect l="l" t="t" r="r" b="b"/>
              <a:pathLst>
                <a:path w="24314" h="1304" extrusionOk="0">
                  <a:moveTo>
                    <a:pt x="23501" y="0"/>
                  </a:moveTo>
                  <a:cubicBezTo>
                    <a:pt x="21748" y="0"/>
                    <a:pt x="17325" y="160"/>
                    <a:pt x="12146" y="419"/>
                  </a:cubicBezTo>
                  <a:cubicBezTo>
                    <a:pt x="5435" y="754"/>
                    <a:pt x="1" y="1131"/>
                    <a:pt x="7" y="1260"/>
                  </a:cubicBezTo>
                  <a:cubicBezTo>
                    <a:pt x="9" y="1290"/>
                    <a:pt x="294" y="1304"/>
                    <a:pt x="814" y="1304"/>
                  </a:cubicBezTo>
                  <a:cubicBezTo>
                    <a:pt x="2569" y="1304"/>
                    <a:pt x="6993" y="1144"/>
                    <a:pt x="12169" y="886"/>
                  </a:cubicBezTo>
                  <a:cubicBezTo>
                    <a:pt x="18879" y="550"/>
                    <a:pt x="24313" y="173"/>
                    <a:pt x="24307" y="44"/>
                  </a:cubicBezTo>
                  <a:cubicBezTo>
                    <a:pt x="24305" y="14"/>
                    <a:pt x="24020" y="0"/>
                    <a:pt x="23501" y="0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" name="Google Shape;1119;p33"/>
            <p:cNvSpPr/>
            <p:nvPr/>
          </p:nvSpPr>
          <p:spPr>
            <a:xfrm>
              <a:off x="981946" y="2203151"/>
              <a:ext cx="20259" cy="522714"/>
            </a:xfrm>
            <a:custGeom>
              <a:avLst/>
              <a:gdLst/>
              <a:ahLst/>
              <a:cxnLst/>
              <a:rect l="l" t="t" r="r" b="b"/>
              <a:pathLst>
                <a:path w="853" h="22009" extrusionOk="0">
                  <a:moveTo>
                    <a:pt x="723" y="1"/>
                  </a:moveTo>
                  <a:cubicBezTo>
                    <a:pt x="594" y="1"/>
                    <a:pt x="356" y="4924"/>
                    <a:pt x="193" y="10998"/>
                  </a:cubicBezTo>
                  <a:cubicBezTo>
                    <a:pt x="28" y="17076"/>
                    <a:pt x="0" y="22004"/>
                    <a:pt x="129" y="22009"/>
                  </a:cubicBezTo>
                  <a:cubicBezTo>
                    <a:pt x="129" y="22009"/>
                    <a:pt x="129" y="22009"/>
                    <a:pt x="129" y="22009"/>
                  </a:cubicBezTo>
                  <a:cubicBezTo>
                    <a:pt x="258" y="22009"/>
                    <a:pt x="497" y="17089"/>
                    <a:pt x="660" y="11011"/>
                  </a:cubicBezTo>
                  <a:cubicBezTo>
                    <a:pt x="825" y="4934"/>
                    <a:pt x="853" y="6"/>
                    <a:pt x="724" y="1"/>
                  </a:cubicBezTo>
                  <a:cubicBezTo>
                    <a:pt x="723" y="1"/>
                    <a:pt x="723" y="1"/>
                    <a:pt x="723" y="1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512837" y="1959230"/>
              <a:ext cx="315970" cy="162616"/>
            </a:xfrm>
            <a:custGeom>
              <a:avLst/>
              <a:gdLst/>
              <a:ahLst/>
              <a:cxnLst/>
              <a:rect l="l" t="t" r="r" b="b"/>
              <a:pathLst>
                <a:path w="13304" h="6847" extrusionOk="0">
                  <a:moveTo>
                    <a:pt x="12868" y="1"/>
                  </a:moveTo>
                  <a:cubicBezTo>
                    <a:pt x="12868" y="1"/>
                    <a:pt x="12868" y="1"/>
                    <a:pt x="12867" y="1"/>
                  </a:cubicBezTo>
                  <a:cubicBezTo>
                    <a:pt x="12763" y="4"/>
                    <a:pt x="13303" y="1147"/>
                    <a:pt x="12683" y="2845"/>
                  </a:cubicBezTo>
                  <a:cubicBezTo>
                    <a:pt x="12379" y="3670"/>
                    <a:pt x="11773" y="4583"/>
                    <a:pt x="10823" y="5256"/>
                  </a:cubicBezTo>
                  <a:cubicBezTo>
                    <a:pt x="9879" y="5927"/>
                    <a:pt x="8610" y="6343"/>
                    <a:pt x="7260" y="6377"/>
                  </a:cubicBezTo>
                  <a:cubicBezTo>
                    <a:pt x="7194" y="6379"/>
                    <a:pt x="7129" y="6380"/>
                    <a:pt x="7064" y="6380"/>
                  </a:cubicBezTo>
                  <a:cubicBezTo>
                    <a:pt x="5783" y="6380"/>
                    <a:pt x="4568" y="6062"/>
                    <a:pt x="3597" y="5520"/>
                  </a:cubicBezTo>
                  <a:cubicBezTo>
                    <a:pt x="2683" y="5017"/>
                    <a:pt x="1891" y="4317"/>
                    <a:pt x="1279" y="3471"/>
                  </a:cubicBezTo>
                  <a:cubicBezTo>
                    <a:pt x="243" y="2024"/>
                    <a:pt x="119" y="854"/>
                    <a:pt x="29" y="854"/>
                  </a:cubicBezTo>
                  <a:cubicBezTo>
                    <a:pt x="28" y="854"/>
                    <a:pt x="27" y="855"/>
                    <a:pt x="26" y="855"/>
                  </a:cubicBezTo>
                  <a:cubicBezTo>
                    <a:pt x="0" y="858"/>
                    <a:pt x="2" y="1146"/>
                    <a:pt x="118" y="1652"/>
                  </a:cubicBezTo>
                  <a:cubicBezTo>
                    <a:pt x="238" y="2155"/>
                    <a:pt x="493" y="2876"/>
                    <a:pt x="1008" y="3659"/>
                  </a:cubicBezTo>
                  <a:cubicBezTo>
                    <a:pt x="1514" y="4441"/>
                    <a:pt x="2304" y="5272"/>
                    <a:pt x="3387" y="5896"/>
                  </a:cubicBezTo>
                  <a:cubicBezTo>
                    <a:pt x="4413" y="6495"/>
                    <a:pt x="5711" y="6847"/>
                    <a:pt x="7075" y="6847"/>
                  </a:cubicBezTo>
                  <a:cubicBezTo>
                    <a:pt x="7141" y="6847"/>
                    <a:pt x="7207" y="6846"/>
                    <a:pt x="7273" y="6844"/>
                  </a:cubicBezTo>
                  <a:cubicBezTo>
                    <a:pt x="8707" y="6808"/>
                    <a:pt x="10067" y="6353"/>
                    <a:pt x="11076" y="5605"/>
                  </a:cubicBezTo>
                  <a:cubicBezTo>
                    <a:pt x="12093" y="4855"/>
                    <a:pt x="12712" y="3850"/>
                    <a:pt x="12995" y="2955"/>
                  </a:cubicBezTo>
                  <a:cubicBezTo>
                    <a:pt x="13287" y="2052"/>
                    <a:pt x="13251" y="1265"/>
                    <a:pt x="13148" y="757"/>
                  </a:cubicBezTo>
                  <a:cubicBezTo>
                    <a:pt x="13037" y="252"/>
                    <a:pt x="12891" y="1"/>
                    <a:pt x="12868" y="1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-315020" y="2054438"/>
              <a:ext cx="1068988" cy="1959280"/>
            </a:xfrm>
            <a:custGeom>
              <a:avLst/>
              <a:gdLst/>
              <a:ahLst/>
              <a:cxnLst/>
              <a:rect l="l" t="t" r="r" b="b"/>
              <a:pathLst>
                <a:path w="45010" h="82496" extrusionOk="0">
                  <a:moveTo>
                    <a:pt x="7583" y="1"/>
                  </a:moveTo>
                  <a:lnTo>
                    <a:pt x="0" y="299"/>
                  </a:lnTo>
                  <a:lnTo>
                    <a:pt x="5596" y="42760"/>
                  </a:lnTo>
                  <a:lnTo>
                    <a:pt x="10833" y="82496"/>
                  </a:lnTo>
                  <a:lnTo>
                    <a:pt x="45009" y="81694"/>
                  </a:lnTo>
                  <a:lnTo>
                    <a:pt x="41378" y="51425"/>
                  </a:lnTo>
                  <a:lnTo>
                    <a:pt x="13315" y="53956"/>
                  </a:lnTo>
                  <a:lnTo>
                    <a:pt x="7583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34822" y="4614104"/>
              <a:ext cx="1216713" cy="38974"/>
            </a:xfrm>
            <a:custGeom>
              <a:avLst/>
              <a:gdLst/>
              <a:ahLst/>
              <a:cxnLst/>
              <a:rect l="l" t="t" r="r" b="b"/>
              <a:pathLst>
                <a:path w="51230" h="1641" extrusionOk="0">
                  <a:moveTo>
                    <a:pt x="51230" y="1"/>
                  </a:moveTo>
                  <a:lnTo>
                    <a:pt x="1" y="105"/>
                  </a:lnTo>
                  <a:lnTo>
                    <a:pt x="1" y="1640"/>
                  </a:lnTo>
                  <a:lnTo>
                    <a:pt x="51230" y="1159"/>
                  </a:lnTo>
                  <a:lnTo>
                    <a:pt x="51230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1189059" y="2943631"/>
              <a:ext cx="1828531" cy="119747"/>
            </a:xfrm>
            <a:custGeom>
              <a:avLst/>
              <a:gdLst/>
              <a:ahLst/>
              <a:cxnLst/>
              <a:rect l="l" t="t" r="r" b="b"/>
              <a:pathLst>
                <a:path w="189191" h="5042" extrusionOk="0">
                  <a:moveTo>
                    <a:pt x="1571" y="1"/>
                  </a:moveTo>
                  <a:lnTo>
                    <a:pt x="0" y="5042"/>
                  </a:lnTo>
                  <a:lnTo>
                    <a:pt x="189191" y="5042"/>
                  </a:lnTo>
                  <a:lnTo>
                    <a:pt x="189191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1671526" y="3054869"/>
              <a:ext cx="131242" cy="2362745"/>
            </a:xfrm>
            <a:custGeom>
              <a:avLst/>
              <a:gdLst/>
              <a:ahLst/>
              <a:cxnLst/>
              <a:rect l="l" t="t" r="r" b="b"/>
              <a:pathLst>
                <a:path w="5526" h="99484" extrusionOk="0">
                  <a:moveTo>
                    <a:pt x="0" y="1"/>
                  </a:moveTo>
                  <a:lnTo>
                    <a:pt x="2554" y="99483"/>
                  </a:lnTo>
                  <a:lnTo>
                    <a:pt x="4899" y="98899"/>
                  </a:lnTo>
                  <a:lnTo>
                    <a:pt x="5526" y="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1719332" y="2999678"/>
              <a:ext cx="131242" cy="2362721"/>
            </a:xfrm>
            <a:custGeom>
              <a:avLst/>
              <a:gdLst/>
              <a:ahLst/>
              <a:cxnLst/>
              <a:rect l="l" t="t" r="r" b="b"/>
              <a:pathLst>
                <a:path w="5526" h="99483" extrusionOk="0">
                  <a:moveTo>
                    <a:pt x="0" y="0"/>
                  </a:moveTo>
                  <a:lnTo>
                    <a:pt x="2554" y="99483"/>
                  </a:lnTo>
                  <a:lnTo>
                    <a:pt x="4899" y="98898"/>
                  </a:lnTo>
                  <a:lnTo>
                    <a:pt x="5526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26" name="Google Shape;1126;p33"/>
            <p:cNvGrpSpPr/>
            <p:nvPr/>
          </p:nvGrpSpPr>
          <p:grpSpPr>
            <a:xfrm>
              <a:off x="2383215" y="2999822"/>
              <a:ext cx="179051" cy="2417940"/>
              <a:chOff x="2329338" y="2472150"/>
              <a:chExt cx="188475" cy="2545200"/>
            </a:xfrm>
          </p:grpSpPr>
          <p:sp>
            <p:nvSpPr>
              <p:cNvPr id="1127" name="Google Shape;1127;p33"/>
              <p:cNvSpPr/>
              <p:nvPr/>
            </p:nvSpPr>
            <p:spPr>
              <a:xfrm>
                <a:off x="2329338" y="2530250"/>
                <a:ext cx="138150" cy="2487100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99484" extrusionOk="0">
                    <a:moveTo>
                      <a:pt x="0" y="1"/>
                    </a:moveTo>
                    <a:lnTo>
                      <a:pt x="2554" y="99483"/>
                    </a:lnTo>
                    <a:lnTo>
                      <a:pt x="4899" y="98899"/>
                    </a:lnTo>
                    <a:lnTo>
                      <a:pt x="5526" y="12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D39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8" name="Google Shape;1128;p33"/>
              <p:cNvSpPr/>
              <p:nvPr/>
            </p:nvSpPr>
            <p:spPr>
              <a:xfrm>
                <a:off x="2379663" y="2472150"/>
                <a:ext cx="138150" cy="2487075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99483" extrusionOk="0">
                    <a:moveTo>
                      <a:pt x="0" y="0"/>
                    </a:moveTo>
                    <a:lnTo>
                      <a:pt x="2554" y="99483"/>
                    </a:lnTo>
                    <a:lnTo>
                      <a:pt x="4899" y="98898"/>
                    </a:lnTo>
                    <a:lnTo>
                      <a:pt x="5526" y="1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39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129" name="Google Shape;1129;p33"/>
          <p:cNvGrpSpPr/>
          <p:nvPr/>
        </p:nvGrpSpPr>
        <p:grpSpPr>
          <a:xfrm>
            <a:off x="6677125" y="1139850"/>
            <a:ext cx="2505332" cy="4281101"/>
            <a:chOff x="6677125" y="1139850"/>
            <a:chExt cx="2505332" cy="4281101"/>
          </a:xfrm>
        </p:grpSpPr>
        <p:sp>
          <p:nvSpPr>
            <p:cNvPr id="1130" name="Google Shape;1130;p33"/>
            <p:cNvSpPr/>
            <p:nvPr/>
          </p:nvSpPr>
          <p:spPr>
            <a:xfrm>
              <a:off x="6912859" y="2601028"/>
              <a:ext cx="1241018" cy="170860"/>
            </a:xfrm>
            <a:custGeom>
              <a:avLst/>
              <a:gdLst/>
              <a:ahLst/>
              <a:cxnLst/>
              <a:rect l="l" t="t" r="r" b="b"/>
              <a:pathLst>
                <a:path w="51548" h="7097" extrusionOk="0">
                  <a:moveTo>
                    <a:pt x="19042" y="0"/>
                  </a:moveTo>
                  <a:lnTo>
                    <a:pt x="19042" y="6155"/>
                  </a:lnTo>
                  <a:lnTo>
                    <a:pt x="1" y="6155"/>
                  </a:lnTo>
                  <a:lnTo>
                    <a:pt x="1" y="7097"/>
                  </a:lnTo>
                  <a:lnTo>
                    <a:pt x="51548" y="7097"/>
                  </a:lnTo>
                  <a:lnTo>
                    <a:pt x="51548" y="5386"/>
                  </a:lnTo>
                  <a:lnTo>
                    <a:pt x="33452" y="5577"/>
                  </a:lnTo>
                  <a:lnTo>
                    <a:pt x="32699" y="0"/>
                  </a:lnTo>
                  <a:close/>
                </a:path>
              </a:pathLst>
            </a:custGeom>
            <a:solidFill>
              <a:srgbClr val="5B58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6929952" y="1808051"/>
              <a:ext cx="1206398" cy="661099"/>
            </a:xfrm>
            <a:custGeom>
              <a:avLst/>
              <a:gdLst/>
              <a:ahLst/>
              <a:cxnLst/>
              <a:rect l="l" t="t" r="r" b="b"/>
              <a:pathLst>
                <a:path w="50110" h="27460" extrusionOk="0">
                  <a:moveTo>
                    <a:pt x="1" y="1"/>
                  </a:moveTo>
                  <a:lnTo>
                    <a:pt x="1" y="27459"/>
                  </a:lnTo>
                  <a:lnTo>
                    <a:pt x="50110" y="27459"/>
                  </a:lnTo>
                  <a:lnTo>
                    <a:pt x="50110" y="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6974970" y="1907164"/>
              <a:ext cx="1034912" cy="36859"/>
            </a:xfrm>
            <a:custGeom>
              <a:avLst/>
              <a:gdLst/>
              <a:ahLst/>
              <a:cxnLst/>
              <a:rect l="l" t="t" r="r" b="b"/>
              <a:pathLst>
                <a:path w="42987" h="1531" extrusionOk="0">
                  <a:moveTo>
                    <a:pt x="42555" y="0"/>
                  </a:moveTo>
                  <a:lnTo>
                    <a:pt x="1" y="364"/>
                  </a:lnTo>
                  <a:lnTo>
                    <a:pt x="1" y="1530"/>
                  </a:lnTo>
                  <a:lnTo>
                    <a:pt x="42987" y="1530"/>
                  </a:lnTo>
                  <a:lnTo>
                    <a:pt x="42555" y="0"/>
                  </a:lnTo>
                  <a:close/>
                </a:path>
              </a:pathLst>
            </a:custGeom>
            <a:solidFill>
              <a:srgbClr val="D1D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6795329" y="1684141"/>
              <a:ext cx="1432655" cy="916896"/>
            </a:xfrm>
            <a:custGeom>
              <a:avLst/>
              <a:gdLst/>
              <a:ahLst/>
              <a:cxnLst/>
              <a:rect l="l" t="t" r="r" b="b"/>
              <a:pathLst>
                <a:path w="59508" h="38085" extrusionOk="0">
                  <a:moveTo>
                    <a:pt x="0" y="1"/>
                  </a:moveTo>
                  <a:lnTo>
                    <a:pt x="0" y="38085"/>
                  </a:lnTo>
                  <a:lnTo>
                    <a:pt x="59508" y="38085"/>
                  </a:lnTo>
                  <a:lnTo>
                    <a:pt x="59508" y="1"/>
                  </a:lnTo>
                  <a:close/>
                </a:path>
              </a:pathLst>
            </a:custGeom>
            <a:solidFill>
              <a:srgbClr val="5B58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6836014" y="1734986"/>
              <a:ext cx="1351282" cy="815252"/>
            </a:xfrm>
            <a:custGeom>
              <a:avLst/>
              <a:gdLst/>
              <a:ahLst/>
              <a:cxnLst/>
              <a:rect l="l" t="t" r="r" b="b"/>
              <a:pathLst>
                <a:path w="56128" h="33863" extrusionOk="0">
                  <a:moveTo>
                    <a:pt x="0" y="0"/>
                  </a:moveTo>
                  <a:lnTo>
                    <a:pt x="0" y="33863"/>
                  </a:lnTo>
                  <a:lnTo>
                    <a:pt x="56128" y="33863"/>
                  </a:lnTo>
                  <a:lnTo>
                    <a:pt x="56128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6868827" y="1761949"/>
              <a:ext cx="1285051" cy="750394"/>
            </a:xfrm>
            <a:custGeom>
              <a:avLst/>
              <a:gdLst/>
              <a:ahLst/>
              <a:cxnLst/>
              <a:rect l="l" t="t" r="r" b="b"/>
              <a:pathLst>
                <a:path w="53377" h="31169" extrusionOk="0">
                  <a:moveTo>
                    <a:pt x="1" y="0"/>
                  </a:moveTo>
                  <a:lnTo>
                    <a:pt x="1" y="31169"/>
                  </a:lnTo>
                  <a:lnTo>
                    <a:pt x="53377" y="31169"/>
                  </a:lnTo>
                  <a:lnTo>
                    <a:pt x="533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6868827" y="1761949"/>
              <a:ext cx="1285051" cy="45381"/>
            </a:xfrm>
            <a:custGeom>
              <a:avLst/>
              <a:gdLst/>
              <a:ahLst/>
              <a:cxnLst/>
              <a:rect l="l" t="t" r="r" b="b"/>
              <a:pathLst>
                <a:path w="53377" h="1885" extrusionOk="0">
                  <a:moveTo>
                    <a:pt x="1" y="0"/>
                  </a:moveTo>
                  <a:lnTo>
                    <a:pt x="1" y="1885"/>
                  </a:lnTo>
                  <a:lnTo>
                    <a:pt x="53377" y="1885"/>
                  </a:lnTo>
                  <a:lnTo>
                    <a:pt x="53377" y="0"/>
                  </a:lnTo>
                  <a:close/>
                </a:path>
              </a:pathLst>
            </a:custGeom>
            <a:solidFill>
              <a:srgbClr val="F4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6929374" y="1861519"/>
              <a:ext cx="1128034" cy="589500"/>
            </a:xfrm>
            <a:custGeom>
              <a:avLst/>
              <a:gdLst/>
              <a:ahLst/>
              <a:cxnLst/>
              <a:rect l="l" t="t" r="r" b="b"/>
              <a:pathLst>
                <a:path w="46855" h="24486" extrusionOk="0">
                  <a:moveTo>
                    <a:pt x="0" y="0"/>
                  </a:moveTo>
                  <a:lnTo>
                    <a:pt x="0" y="24486"/>
                  </a:lnTo>
                  <a:lnTo>
                    <a:pt x="46855" y="24486"/>
                  </a:lnTo>
                  <a:lnTo>
                    <a:pt x="46855" y="0"/>
                  </a:lnTo>
                  <a:close/>
                </a:path>
              </a:pathLst>
            </a:custGeom>
            <a:solidFill>
              <a:srgbClr val="F4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6999550" y="1907164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0"/>
                  </a:moveTo>
                  <a:lnTo>
                    <a:pt x="0" y="1094"/>
                  </a:lnTo>
                  <a:lnTo>
                    <a:pt x="39854" y="1094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6999550" y="1968553"/>
              <a:ext cx="959509" cy="26338"/>
            </a:xfrm>
            <a:custGeom>
              <a:avLst/>
              <a:gdLst/>
              <a:ahLst/>
              <a:cxnLst/>
              <a:rect l="l" t="t" r="r" b="b"/>
              <a:pathLst>
                <a:path w="39855" h="1094" extrusionOk="0">
                  <a:moveTo>
                    <a:pt x="0" y="1"/>
                  </a:moveTo>
                  <a:lnTo>
                    <a:pt x="0" y="1093"/>
                  </a:lnTo>
                  <a:lnTo>
                    <a:pt x="39854" y="1093"/>
                  </a:lnTo>
                  <a:lnTo>
                    <a:pt x="39854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6999550" y="2229372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1"/>
                  </a:moveTo>
                  <a:lnTo>
                    <a:pt x="0" y="1095"/>
                  </a:lnTo>
                  <a:lnTo>
                    <a:pt x="39854" y="1095"/>
                  </a:lnTo>
                  <a:lnTo>
                    <a:pt x="39854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6999550" y="2290785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0"/>
                  </a:moveTo>
                  <a:lnTo>
                    <a:pt x="0" y="1095"/>
                  </a:lnTo>
                  <a:lnTo>
                    <a:pt x="39854" y="1095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6999550" y="2024694"/>
              <a:ext cx="959509" cy="26314"/>
            </a:xfrm>
            <a:custGeom>
              <a:avLst/>
              <a:gdLst/>
              <a:ahLst/>
              <a:cxnLst/>
              <a:rect l="l" t="t" r="r" b="b"/>
              <a:pathLst>
                <a:path w="39855" h="1093" extrusionOk="0">
                  <a:moveTo>
                    <a:pt x="0" y="0"/>
                  </a:moveTo>
                  <a:lnTo>
                    <a:pt x="0" y="1093"/>
                  </a:lnTo>
                  <a:lnTo>
                    <a:pt x="39854" y="1093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6999550" y="2079486"/>
              <a:ext cx="576885" cy="26362"/>
            </a:xfrm>
            <a:custGeom>
              <a:avLst/>
              <a:gdLst/>
              <a:ahLst/>
              <a:cxnLst/>
              <a:rect l="l" t="t" r="r" b="b"/>
              <a:pathLst>
                <a:path w="23962" h="1095" extrusionOk="0">
                  <a:moveTo>
                    <a:pt x="0" y="1"/>
                  </a:moveTo>
                  <a:lnTo>
                    <a:pt x="0" y="1095"/>
                  </a:lnTo>
                  <a:lnTo>
                    <a:pt x="23961" y="1095"/>
                  </a:lnTo>
                  <a:lnTo>
                    <a:pt x="23961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7045219" y="5171372"/>
              <a:ext cx="646317" cy="200160"/>
            </a:xfrm>
            <a:custGeom>
              <a:avLst/>
              <a:gdLst/>
              <a:ahLst/>
              <a:cxnLst/>
              <a:rect l="l" t="t" r="r" b="b"/>
              <a:pathLst>
                <a:path w="26846" h="8314" extrusionOk="0">
                  <a:moveTo>
                    <a:pt x="5164" y="0"/>
                  </a:moveTo>
                  <a:lnTo>
                    <a:pt x="6276" y="5154"/>
                  </a:lnTo>
                  <a:cubicBezTo>
                    <a:pt x="6276" y="5154"/>
                    <a:pt x="1" y="8313"/>
                    <a:pt x="3480" y="8313"/>
                  </a:cubicBezTo>
                  <a:lnTo>
                    <a:pt x="26845" y="8313"/>
                  </a:lnTo>
                  <a:lnTo>
                    <a:pt x="25356" y="0"/>
                  </a:ln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7112963" y="5351518"/>
              <a:ext cx="566966" cy="4550"/>
            </a:xfrm>
            <a:custGeom>
              <a:avLst/>
              <a:gdLst/>
              <a:ahLst/>
              <a:cxnLst/>
              <a:rect l="l" t="t" r="r" b="b"/>
              <a:pathLst>
                <a:path w="23550" h="189" extrusionOk="0">
                  <a:moveTo>
                    <a:pt x="11773" y="1"/>
                  </a:moveTo>
                  <a:cubicBezTo>
                    <a:pt x="5273" y="1"/>
                    <a:pt x="0" y="43"/>
                    <a:pt x="0" y="96"/>
                  </a:cubicBezTo>
                  <a:cubicBezTo>
                    <a:pt x="0" y="146"/>
                    <a:pt x="5269" y="189"/>
                    <a:pt x="11773" y="189"/>
                  </a:cubicBezTo>
                  <a:cubicBezTo>
                    <a:pt x="18279" y="189"/>
                    <a:pt x="23550" y="148"/>
                    <a:pt x="23550" y="96"/>
                  </a:cubicBezTo>
                  <a:cubicBezTo>
                    <a:pt x="23550" y="42"/>
                    <a:pt x="18275" y="1"/>
                    <a:pt x="11773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7173149" y="5304574"/>
              <a:ext cx="48680" cy="19140"/>
            </a:xfrm>
            <a:custGeom>
              <a:avLst/>
              <a:gdLst/>
              <a:ahLst/>
              <a:cxnLst/>
              <a:rect l="l" t="t" r="r" b="b"/>
              <a:pathLst>
                <a:path w="2022" h="795" extrusionOk="0">
                  <a:moveTo>
                    <a:pt x="66" y="1"/>
                  </a:moveTo>
                  <a:cubicBezTo>
                    <a:pt x="35" y="1"/>
                    <a:pt x="17" y="5"/>
                    <a:pt x="15" y="14"/>
                  </a:cubicBezTo>
                  <a:cubicBezTo>
                    <a:pt x="0" y="65"/>
                    <a:pt x="446" y="228"/>
                    <a:pt x="990" y="440"/>
                  </a:cubicBezTo>
                  <a:cubicBezTo>
                    <a:pt x="1477" y="631"/>
                    <a:pt x="1881" y="795"/>
                    <a:pt x="1977" y="795"/>
                  </a:cubicBezTo>
                  <a:cubicBezTo>
                    <a:pt x="1988" y="795"/>
                    <a:pt x="1995" y="793"/>
                    <a:pt x="1997" y="788"/>
                  </a:cubicBezTo>
                  <a:cubicBezTo>
                    <a:pt x="2022" y="743"/>
                    <a:pt x="1612" y="483"/>
                    <a:pt x="1058" y="267"/>
                  </a:cubicBezTo>
                  <a:cubicBezTo>
                    <a:pt x="606" y="90"/>
                    <a:pt x="205" y="1"/>
                    <a:pt x="66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7193058" y="5296341"/>
              <a:ext cx="49883" cy="16588"/>
            </a:xfrm>
            <a:custGeom>
              <a:avLst/>
              <a:gdLst/>
              <a:ahLst/>
              <a:cxnLst/>
              <a:rect l="l" t="t" r="r" b="b"/>
              <a:pathLst>
                <a:path w="2072" h="689" extrusionOk="0">
                  <a:moveTo>
                    <a:pt x="114" y="1"/>
                  </a:moveTo>
                  <a:cubicBezTo>
                    <a:pt x="48" y="1"/>
                    <a:pt x="11" y="8"/>
                    <a:pt x="9" y="22"/>
                  </a:cubicBezTo>
                  <a:cubicBezTo>
                    <a:pt x="1" y="74"/>
                    <a:pt x="465" y="188"/>
                    <a:pt x="1023" y="368"/>
                  </a:cubicBezTo>
                  <a:cubicBezTo>
                    <a:pt x="1519" y="528"/>
                    <a:pt x="1924" y="689"/>
                    <a:pt x="2024" y="689"/>
                  </a:cubicBezTo>
                  <a:cubicBezTo>
                    <a:pt x="2037" y="689"/>
                    <a:pt x="2044" y="686"/>
                    <a:pt x="2047" y="681"/>
                  </a:cubicBezTo>
                  <a:cubicBezTo>
                    <a:pt x="2071" y="637"/>
                    <a:pt x="1653" y="376"/>
                    <a:pt x="1080" y="190"/>
                  </a:cubicBezTo>
                  <a:cubicBezTo>
                    <a:pt x="663" y="54"/>
                    <a:pt x="289" y="1"/>
                    <a:pt x="11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7518805" y="5287337"/>
              <a:ext cx="162458" cy="62812"/>
            </a:xfrm>
            <a:custGeom>
              <a:avLst/>
              <a:gdLst/>
              <a:ahLst/>
              <a:cxnLst/>
              <a:rect l="l" t="t" r="r" b="b"/>
              <a:pathLst>
                <a:path w="6748" h="2609" extrusionOk="0">
                  <a:moveTo>
                    <a:pt x="4645" y="1"/>
                  </a:moveTo>
                  <a:cubicBezTo>
                    <a:pt x="4113" y="1"/>
                    <a:pt x="3510" y="45"/>
                    <a:pt x="2882" y="196"/>
                  </a:cubicBezTo>
                  <a:cubicBezTo>
                    <a:pt x="1824" y="454"/>
                    <a:pt x="978" y="1044"/>
                    <a:pt x="536" y="1601"/>
                  </a:cubicBezTo>
                  <a:cubicBezTo>
                    <a:pt x="310" y="1877"/>
                    <a:pt x="172" y="2131"/>
                    <a:pt x="96" y="2314"/>
                  </a:cubicBezTo>
                  <a:cubicBezTo>
                    <a:pt x="23" y="2497"/>
                    <a:pt x="0" y="2605"/>
                    <a:pt x="10" y="2608"/>
                  </a:cubicBezTo>
                  <a:cubicBezTo>
                    <a:pt x="11" y="2608"/>
                    <a:pt x="11" y="2609"/>
                    <a:pt x="12" y="2609"/>
                  </a:cubicBezTo>
                  <a:cubicBezTo>
                    <a:pt x="50" y="2609"/>
                    <a:pt x="184" y="2188"/>
                    <a:pt x="637" y="1687"/>
                  </a:cubicBezTo>
                  <a:cubicBezTo>
                    <a:pt x="1088" y="1174"/>
                    <a:pt x="1904" y="626"/>
                    <a:pt x="2928" y="378"/>
                  </a:cubicBezTo>
                  <a:cubicBezTo>
                    <a:pt x="3666" y="200"/>
                    <a:pt x="4375" y="163"/>
                    <a:pt x="4974" y="163"/>
                  </a:cubicBezTo>
                  <a:cubicBezTo>
                    <a:pt x="5205" y="163"/>
                    <a:pt x="5420" y="168"/>
                    <a:pt x="5614" y="173"/>
                  </a:cubicBezTo>
                  <a:cubicBezTo>
                    <a:pt x="6077" y="190"/>
                    <a:pt x="6423" y="205"/>
                    <a:pt x="6604" y="205"/>
                  </a:cubicBezTo>
                  <a:cubicBezTo>
                    <a:pt x="6695" y="205"/>
                    <a:pt x="6744" y="201"/>
                    <a:pt x="6746" y="191"/>
                  </a:cubicBezTo>
                  <a:cubicBezTo>
                    <a:pt x="6747" y="167"/>
                    <a:pt x="6319" y="100"/>
                    <a:pt x="5622" y="43"/>
                  </a:cubicBezTo>
                  <a:cubicBezTo>
                    <a:pt x="5340" y="22"/>
                    <a:pt x="5009" y="1"/>
                    <a:pt x="4645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7159258" y="5317454"/>
              <a:ext cx="40085" cy="37533"/>
            </a:xfrm>
            <a:custGeom>
              <a:avLst/>
              <a:gdLst/>
              <a:ahLst/>
              <a:cxnLst/>
              <a:rect l="l" t="t" r="r" b="b"/>
              <a:pathLst>
                <a:path w="1665" h="1559" extrusionOk="0">
                  <a:moveTo>
                    <a:pt x="134" y="0"/>
                  </a:moveTo>
                  <a:cubicBezTo>
                    <a:pt x="52" y="0"/>
                    <a:pt x="5" y="14"/>
                    <a:pt x="10" y="28"/>
                  </a:cubicBezTo>
                  <a:cubicBezTo>
                    <a:pt x="1" y="80"/>
                    <a:pt x="554" y="128"/>
                    <a:pt x="1015" y="580"/>
                  </a:cubicBezTo>
                  <a:cubicBezTo>
                    <a:pt x="1482" y="1013"/>
                    <a:pt x="1557" y="1558"/>
                    <a:pt x="1611" y="1558"/>
                  </a:cubicBezTo>
                  <a:cubicBezTo>
                    <a:pt x="1611" y="1558"/>
                    <a:pt x="1612" y="1558"/>
                    <a:pt x="1612" y="1558"/>
                  </a:cubicBezTo>
                  <a:cubicBezTo>
                    <a:pt x="1613" y="1558"/>
                    <a:pt x="1614" y="1558"/>
                    <a:pt x="1614" y="1558"/>
                  </a:cubicBezTo>
                  <a:cubicBezTo>
                    <a:pt x="1665" y="1558"/>
                    <a:pt x="1664" y="933"/>
                    <a:pt x="1144" y="444"/>
                  </a:cubicBezTo>
                  <a:cubicBezTo>
                    <a:pt x="772" y="84"/>
                    <a:pt x="341" y="0"/>
                    <a:pt x="134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7344580" y="5328287"/>
              <a:ext cx="113008" cy="4719"/>
            </a:xfrm>
            <a:custGeom>
              <a:avLst/>
              <a:gdLst/>
              <a:ahLst/>
              <a:cxnLst/>
              <a:rect l="l" t="t" r="r" b="b"/>
              <a:pathLst>
                <a:path w="4694" h="196" extrusionOk="0">
                  <a:moveTo>
                    <a:pt x="1699" y="0"/>
                  </a:moveTo>
                  <a:cubicBezTo>
                    <a:pt x="719" y="0"/>
                    <a:pt x="2" y="28"/>
                    <a:pt x="2" y="71"/>
                  </a:cubicBezTo>
                  <a:cubicBezTo>
                    <a:pt x="0" y="122"/>
                    <a:pt x="1050" y="176"/>
                    <a:pt x="2347" y="192"/>
                  </a:cubicBezTo>
                  <a:cubicBezTo>
                    <a:pt x="2572" y="194"/>
                    <a:pt x="2790" y="196"/>
                    <a:pt x="2996" y="196"/>
                  </a:cubicBezTo>
                  <a:cubicBezTo>
                    <a:pt x="3975" y="196"/>
                    <a:pt x="4693" y="168"/>
                    <a:pt x="4693" y="125"/>
                  </a:cubicBezTo>
                  <a:cubicBezTo>
                    <a:pt x="4693" y="74"/>
                    <a:pt x="3645" y="20"/>
                    <a:pt x="2348" y="4"/>
                  </a:cubicBezTo>
                  <a:cubicBezTo>
                    <a:pt x="2123" y="2"/>
                    <a:pt x="1905" y="0"/>
                    <a:pt x="169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6677125" y="5210878"/>
              <a:ext cx="646293" cy="200160"/>
            </a:xfrm>
            <a:custGeom>
              <a:avLst/>
              <a:gdLst/>
              <a:ahLst/>
              <a:cxnLst/>
              <a:rect l="l" t="t" r="r" b="b"/>
              <a:pathLst>
                <a:path w="26845" h="8314" extrusionOk="0">
                  <a:moveTo>
                    <a:pt x="5163" y="0"/>
                  </a:moveTo>
                  <a:lnTo>
                    <a:pt x="6275" y="5154"/>
                  </a:lnTo>
                  <a:cubicBezTo>
                    <a:pt x="6275" y="5154"/>
                    <a:pt x="0" y="8313"/>
                    <a:pt x="3480" y="8313"/>
                  </a:cubicBezTo>
                  <a:lnTo>
                    <a:pt x="26845" y="8313"/>
                  </a:lnTo>
                  <a:lnTo>
                    <a:pt x="25356" y="0"/>
                  </a:ln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6744846" y="5391072"/>
              <a:ext cx="566942" cy="4502"/>
            </a:xfrm>
            <a:custGeom>
              <a:avLst/>
              <a:gdLst/>
              <a:ahLst/>
              <a:cxnLst/>
              <a:rect l="l" t="t" r="r" b="b"/>
              <a:pathLst>
                <a:path w="23549" h="187" extrusionOk="0">
                  <a:moveTo>
                    <a:pt x="11774" y="1"/>
                  </a:moveTo>
                  <a:cubicBezTo>
                    <a:pt x="5272" y="1"/>
                    <a:pt x="1" y="41"/>
                    <a:pt x="1" y="94"/>
                  </a:cubicBezTo>
                  <a:cubicBezTo>
                    <a:pt x="1" y="146"/>
                    <a:pt x="5270" y="187"/>
                    <a:pt x="11774" y="187"/>
                  </a:cubicBezTo>
                  <a:cubicBezTo>
                    <a:pt x="18278" y="187"/>
                    <a:pt x="23549" y="146"/>
                    <a:pt x="23549" y="94"/>
                  </a:cubicBezTo>
                  <a:cubicBezTo>
                    <a:pt x="23549" y="41"/>
                    <a:pt x="18276" y="1"/>
                    <a:pt x="1177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6809950" y="5341125"/>
              <a:ext cx="50525" cy="19900"/>
            </a:xfrm>
            <a:custGeom>
              <a:avLst/>
              <a:gdLst/>
              <a:ahLst/>
              <a:cxnLst/>
              <a:rect l="l" t="t" r="r" b="b"/>
              <a:pathLst>
                <a:path w="2021" h="796" extrusionOk="0">
                  <a:moveTo>
                    <a:pt x="67" y="1"/>
                  </a:moveTo>
                  <a:cubicBezTo>
                    <a:pt x="36" y="1"/>
                    <a:pt x="18" y="5"/>
                    <a:pt x="15" y="14"/>
                  </a:cubicBezTo>
                  <a:cubicBezTo>
                    <a:pt x="1" y="65"/>
                    <a:pt x="446" y="230"/>
                    <a:pt x="990" y="441"/>
                  </a:cubicBezTo>
                  <a:cubicBezTo>
                    <a:pt x="1478" y="631"/>
                    <a:pt x="1882" y="795"/>
                    <a:pt x="1977" y="795"/>
                  </a:cubicBezTo>
                  <a:cubicBezTo>
                    <a:pt x="1988" y="795"/>
                    <a:pt x="1995" y="793"/>
                    <a:pt x="1998" y="788"/>
                  </a:cubicBezTo>
                  <a:cubicBezTo>
                    <a:pt x="2021" y="744"/>
                    <a:pt x="1612" y="485"/>
                    <a:pt x="1059" y="267"/>
                  </a:cubicBezTo>
                  <a:cubicBezTo>
                    <a:pt x="607" y="90"/>
                    <a:pt x="206" y="1"/>
                    <a:pt x="67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6830650" y="5332575"/>
              <a:ext cx="51775" cy="17225"/>
            </a:xfrm>
            <a:custGeom>
              <a:avLst/>
              <a:gdLst/>
              <a:ahLst/>
              <a:cxnLst/>
              <a:rect l="l" t="t" r="r" b="b"/>
              <a:pathLst>
                <a:path w="2071" h="689" extrusionOk="0">
                  <a:moveTo>
                    <a:pt x="113" y="1"/>
                  </a:moveTo>
                  <a:cubicBezTo>
                    <a:pt x="48" y="1"/>
                    <a:pt x="10" y="8"/>
                    <a:pt x="9" y="22"/>
                  </a:cubicBezTo>
                  <a:cubicBezTo>
                    <a:pt x="1" y="75"/>
                    <a:pt x="464" y="188"/>
                    <a:pt x="1023" y="368"/>
                  </a:cubicBezTo>
                  <a:cubicBezTo>
                    <a:pt x="1518" y="528"/>
                    <a:pt x="1924" y="689"/>
                    <a:pt x="2024" y="689"/>
                  </a:cubicBezTo>
                  <a:cubicBezTo>
                    <a:pt x="2036" y="689"/>
                    <a:pt x="2044" y="686"/>
                    <a:pt x="2047" y="681"/>
                  </a:cubicBezTo>
                  <a:cubicBezTo>
                    <a:pt x="2071" y="637"/>
                    <a:pt x="1653" y="376"/>
                    <a:pt x="1080" y="190"/>
                  </a:cubicBezTo>
                  <a:cubicBezTo>
                    <a:pt x="662" y="54"/>
                    <a:pt x="288" y="1"/>
                    <a:pt x="113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6711413" y="2763175"/>
              <a:ext cx="1698600" cy="189000"/>
            </a:xfrm>
            <a:prstGeom prst="rect">
              <a:avLst/>
            </a:pr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7150687" y="5326867"/>
              <a:ext cx="162458" cy="62836"/>
            </a:xfrm>
            <a:custGeom>
              <a:avLst/>
              <a:gdLst/>
              <a:ahLst/>
              <a:cxnLst/>
              <a:rect l="l" t="t" r="r" b="b"/>
              <a:pathLst>
                <a:path w="6748" h="2610" extrusionOk="0">
                  <a:moveTo>
                    <a:pt x="4641" y="0"/>
                  </a:moveTo>
                  <a:cubicBezTo>
                    <a:pt x="4111" y="0"/>
                    <a:pt x="3510" y="44"/>
                    <a:pt x="2883" y="197"/>
                  </a:cubicBezTo>
                  <a:cubicBezTo>
                    <a:pt x="1825" y="455"/>
                    <a:pt x="979" y="1045"/>
                    <a:pt x="536" y="1600"/>
                  </a:cubicBezTo>
                  <a:cubicBezTo>
                    <a:pt x="311" y="1877"/>
                    <a:pt x="172" y="2132"/>
                    <a:pt x="97" y="2315"/>
                  </a:cubicBezTo>
                  <a:cubicBezTo>
                    <a:pt x="22" y="2498"/>
                    <a:pt x="1" y="2606"/>
                    <a:pt x="10" y="2609"/>
                  </a:cubicBezTo>
                  <a:cubicBezTo>
                    <a:pt x="11" y="2609"/>
                    <a:pt x="12" y="2609"/>
                    <a:pt x="12" y="2609"/>
                  </a:cubicBezTo>
                  <a:cubicBezTo>
                    <a:pt x="50" y="2609"/>
                    <a:pt x="182" y="2188"/>
                    <a:pt x="636" y="1688"/>
                  </a:cubicBezTo>
                  <a:cubicBezTo>
                    <a:pt x="1087" y="1175"/>
                    <a:pt x="1905" y="626"/>
                    <a:pt x="2927" y="378"/>
                  </a:cubicBezTo>
                  <a:cubicBezTo>
                    <a:pt x="3661" y="200"/>
                    <a:pt x="4368" y="163"/>
                    <a:pt x="4965" y="163"/>
                  </a:cubicBezTo>
                  <a:cubicBezTo>
                    <a:pt x="5200" y="163"/>
                    <a:pt x="5418" y="169"/>
                    <a:pt x="5615" y="174"/>
                  </a:cubicBezTo>
                  <a:cubicBezTo>
                    <a:pt x="6076" y="190"/>
                    <a:pt x="6422" y="205"/>
                    <a:pt x="6603" y="205"/>
                  </a:cubicBezTo>
                  <a:cubicBezTo>
                    <a:pt x="6695" y="205"/>
                    <a:pt x="6744" y="201"/>
                    <a:pt x="6745" y="192"/>
                  </a:cubicBezTo>
                  <a:cubicBezTo>
                    <a:pt x="6748" y="168"/>
                    <a:pt x="6320" y="101"/>
                    <a:pt x="5623" y="42"/>
                  </a:cubicBezTo>
                  <a:cubicBezTo>
                    <a:pt x="5339" y="21"/>
                    <a:pt x="5007" y="0"/>
                    <a:pt x="4641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6795550" y="5354500"/>
              <a:ext cx="41625" cy="38975"/>
            </a:xfrm>
            <a:custGeom>
              <a:avLst/>
              <a:gdLst/>
              <a:ahLst/>
              <a:cxnLst/>
              <a:rect l="l" t="t" r="r" b="b"/>
              <a:pathLst>
                <a:path w="1665" h="1559" extrusionOk="0">
                  <a:moveTo>
                    <a:pt x="133" y="0"/>
                  </a:moveTo>
                  <a:cubicBezTo>
                    <a:pt x="51" y="0"/>
                    <a:pt x="4" y="14"/>
                    <a:pt x="10" y="28"/>
                  </a:cubicBezTo>
                  <a:cubicBezTo>
                    <a:pt x="0" y="82"/>
                    <a:pt x="554" y="128"/>
                    <a:pt x="1014" y="580"/>
                  </a:cubicBezTo>
                  <a:cubicBezTo>
                    <a:pt x="1481" y="1013"/>
                    <a:pt x="1558" y="1558"/>
                    <a:pt x="1610" y="1558"/>
                  </a:cubicBezTo>
                  <a:cubicBezTo>
                    <a:pt x="1611" y="1558"/>
                    <a:pt x="1611" y="1558"/>
                    <a:pt x="1612" y="1558"/>
                  </a:cubicBezTo>
                  <a:cubicBezTo>
                    <a:pt x="1613" y="1558"/>
                    <a:pt x="1613" y="1558"/>
                    <a:pt x="1614" y="1558"/>
                  </a:cubicBezTo>
                  <a:cubicBezTo>
                    <a:pt x="1664" y="1558"/>
                    <a:pt x="1664" y="933"/>
                    <a:pt x="1143" y="446"/>
                  </a:cubicBezTo>
                  <a:cubicBezTo>
                    <a:pt x="771" y="85"/>
                    <a:pt x="341" y="0"/>
                    <a:pt x="133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6976463" y="5367793"/>
              <a:ext cx="113008" cy="4743"/>
            </a:xfrm>
            <a:custGeom>
              <a:avLst/>
              <a:gdLst/>
              <a:ahLst/>
              <a:cxnLst/>
              <a:rect l="l" t="t" r="r" b="b"/>
              <a:pathLst>
                <a:path w="4694" h="197" extrusionOk="0">
                  <a:moveTo>
                    <a:pt x="1699" y="0"/>
                  </a:moveTo>
                  <a:cubicBezTo>
                    <a:pt x="719" y="0"/>
                    <a:pt x="2" y="28"/>
                    <a:pt x="2" y="71"/>
                  </a:cubicBezTo>
                  <a:cubicBezTo>
                    <a:pt x="1" y="122"/>
                    <a:pt x="1051" y="176"/>
                    <a:pt x="2347" y="192"/>
                  </a:cubicBezTo>
                  <a:cubicBezTo>
                    <a:pt x="2583" y="195"/>
                    <a:pt x="2811" y="196"/>
                    <a:pt x="3026" y="196"/>
                  </a:cubicBezTo>
                  <a:cubicBezTo>
                    <a:pt x="3990" y="196"/>
                    <a:pt x="4694" y="168"/>
                    <a:pt x="4694" y="127"/>
                  </a:cubicBezTo>
                  <a:cubicBezTo>
                    <a:pt x="4694" y="74"/>
                    <a:pt x="3645" y="21"/>
                    <a:pt x="2349" y="4"/>
                  </a:cubicBezTo>
                  <a:cubicBezTo>
                    <a:pt x="2123" y="2"/>
                    <a:pt x="1905" y="0"/>
                    <a:pt x="169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6929326" y="3183164"/>
              <a:ext cx="2081789" cy="2041295"/>
            </a:xfrm>
            <a:custGeom>
              <a:avLst/>
              <a:gdLst/>
              <a:ahLst/>
              <a:cxnLst/>
              <a:rect l="l" t="t" r="r" b="b"/>
              <a:pathLst>
                <a:path w="86471" h="84789" extrusionOk="0">
                  <a:moveTo>
                    <a:pt x="13784" y="0"/>
                  </a:moveTo>
                  <a:cubicBezTo>
                    <a:pt x="0" y="0"/>
                    <a:pt x="9388" y="84789"/>
                    <a:pt x="9388" y="84789"/>
                  </a:cubicBezTo>
                  <a:lnTo>
                    <a:pt x="31574" y="84789"/>
                  </a:lnTo>
                  <a:cubicBezTo>
                    <a:pt x="31574" y="84789"/>
                    <a:pt x="32768" y="30630"/>
                    <a:pt x="32925" y="26098"/>
                  </a:cubicBezTo>
                  <a:cubicBezTo>
                    <a:pt x="32953" y="25273"/>
                    <a:pt x="33634" y="24959"/>
                    <a:pt x="34841" y="24959"/>
                  </a:cubicBezTo>
                  <a:cubicBezTo>
                    <a:pt x="38733" y="24959"/>
                    <a:pt x="48092" y="28234"/>
                    <a:pt x="58636" y="28234"/>
                  </a:cubicBezTo>
                  <a:cubicBezTo>
                    <a:pt x="62798" y="28234"/>
                    <a:pt x="67145" y="27724"/>
                    <a:pt x="71412" y="26300"/>
                  </a:cubicBezTo>
                  <a:cubicBezTo>
                    <a:pt x="86471" y="21277"/>
                    <a:pt x="79510" y="3782"/>
                    <a:pt x="79510" y="3782"/>
                  </a:cubicBezTo>
                  <a:cubicBezTo>
                    <a:pt x="79510" y="3782"/>
                    <a:pt x="24729" y="179"/>
                    <a:pt x="13840" y="1"/>
                  </a:cubicBezTo>
                  <a:cubicBezTo>
                    <a:pt x="13821" y="0"/>
                    <a:pt x="13802" y="0"/>
                    <a:pt x="13784" y="0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6802527" y="3258853"/>
              <a:ext cx="2209507" cy="2034241"/>
            </a:xfrm>
            <a:custGeom>
              <a:avLst/>
              <a:gdLst/>
              <a:ahLst/>
              <a:cxnLst/>
              <a:rect l="l" t="t" r="r" b="b"/>
              <a:pathLst>
                <a:path w="91776" h="84496" extrusionOk="0">
                  <a:moveTo>
                    <a:pt x="26923" y="0"/>
                  </a:moveTo>
                  <a:cubicBezTo>
                    <a:pt x="17199" y="0"/>
                    <a:pt x="9702" y="436"/>
                    <a:pt x="7939" y="1669"/>
                  </a:cubicBezTo>
                  <a:cubicBezTo>
                    <a:pt x="100" y="7149"/>
                    <a:pt x="0" y="84496"/>
                    <a:pt x="0" y="84496"/>
                  </a:cubicBezTo>
                  <a:lnTo>
                    <a:pt x="22188" y="84496"/>
                  </a:lnTo>
                  <a:cubicBezTo>
                    <a:pt x="22188" y="84496"/>
                    <a:pt x="23380" y="30339"/>
                    <a:pt x="23538" y="25806"/>
                  </a:cubicBezTo>
                  <a:cubicBezTo>
                    <a:pt x="23574" y="24785"/>
                    <a:pt x="25122" y="24418"/>
                    <a:pt x="27718" y="24418"/>
                  </a:cubicBezTo>
                  <a:cubicBezTo>
                    <a:pt x="34381" y="24418"/>
                    <a:pt x="47941" y="26837"/>
                    <a:pt x="60528" y="26837"/>
                  </a:cubicBezTo>
                  <a:cubicBezTo>
                    <a:pt x="64811" y="26837"/>
                    <a:pt x="68981" y="26557"/>
                    <a:pt x="72728" y="25806"/>
                  </a:cubicBezTo>
                  <a:cubicBezTo>
                    <a:pt x="91775" y="21989"/>
                    <a:pt x="86913" y="2546"/>
                    <a:pt x="86913" y="2546"/>
                  </a:cubicBezTo>
                  <a:cubicBezTo>
                    <a:pt x="86913" y="2546"/>
                    <a:pt x="50418" y="0"/>
                    <a:pt x="26923" y="0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7262127" y="3321157"/>
              <a:ext cx="1585917" cy="1959392"/>
            </a:xfrm>
            <a:custGeom>
              <a:avLst/>
              <a:gdLst/>
              <a:ahLst/>
              <a:cxnLst/>
              <a:rect l="l" t="t" r="r" b="b"/>
              <a:pathLst>
                <a:path w="65874" h="81387" extrusionOk="0">
                  <a:moveTo>
                    <a:pt x="65258" y="0"/>
                  </a:moveTo>
                  <a:cubicBezTo>
                    <a:pt x="65227" y="7"/>
                    <a:pt x="65382" y="461"/>
                    <a:pt x="65513" y="1347"/>
                  </a:cubicBezTo>
                  <a:cubicBezTo>
                    <a:pt x="65650" y="2227"/>
                    <a:pt x="65717" y="3578"/>
                    <a:pt x="65307" y="5230"/>
                  </a:cubicBezTo>
                  <a:cubicBezTo>
                    <a:pt x="64915" y="6880"/>
                    <a:pt x="64046" y="8826"/>
                    <a:pt x="62500" y="10683"/>
                  </a:cubicBezTo>
                  <a:cubicBezTo>
                    <a:pt x="61680" y="11677"/>
                    <a:pt x="60738" y="12564"/>
                    <a:pt x="59696" y="13321"/>
                  </a:cubicBezTo>
                  <a:cubicBezTo>
                    <a:pt x="58591" y="14120"/>
                    <a:pt x="57309" y="14815"/>
                    <a:pt x="55908" y="15400"/>
                  </a:cubicBezTo>
                  <a:cubicBezTo>
                    <a:pt x="53101" y="16582"/>
                    <a:pt x="49798" y="17245"/>
                    <a:pt x="46233" y="17639"/>
                  </a:cubicBezTo>
                  <a:cubicBezTo>
                    <a:pt x="42662" y="18019"/>
                    <a:pt x="38821" y="18271"/>
                    <a:pt x="34783" y="18465"/>
                  </a:cubicBezTo>
                  <a:cubicBezTo>
                    <a:pt x="31589" y="18611"/>
                    <a:pt x="28268" y="18689"/>
                    <a:pt x="24843" y="18689"/>
                  </a:cubicBezTo>
                  <a:cubicBezTo>
                    <a:pt x="19601" y="18689"/>
                    <a:pt x="14118" y="18506"/>
                    <a:pt x="8477" y="18104"/>
                  </a:cubicBezTo>
                  <a:cubicBezTo>
                    <a:pt x="8164" y="18090"/>
                    <a:pt x="7848" y="18080"/>
                    <a:pt x="7532" y="18080"/>
                  </a:cubicBezTo>
                  <a:cubicBezTo>
                    <a:pt x="6665" y="18080"/>
                    <a:pt x="5793" y="18153"/>
                    <a:pt x="4947" y="18408"/>
                  </a:cubicBezTo>
                  <a:cubicBezTo>
                    <a:pt x="3796" y="18734"/>
                    <a:pt x="2734" y="19549"/>
                    <a:pt x="2238" y="20653"/>
                  </a:cubicBezTo>
                  <a:cubicBezTo>
                    <a:pt x="1720" y="21740"/>
                    <a:pt x="1621" y="22921"/>
                    <a:pt x="1567" y="24043"/>
                  </a:cubicBezTo>
                  <a:cubicBezTo>
                    <a:pt x="1531" y="25163"/>
                    <a:pt x="1497" y="26273"/>
                    <a:pt x="1462" y="27376"/>
                  </a:cubicBezTo>
                  <a:cubicBezTo>
                    <a:pt x="1330" y="31778"/>
                    <a:pt x="1203" y="36025"/>
                    <a:pt x="1082" y="40071"/>
                  </a:cubicBezTo>
                  <a:cubicBezTo>
                    <a:pt x="850" y="48159"/>
                    <a:pt x="641" y="55443"/>
                    <a:pt x="465" y="61572"/>
                  </a:cubicBezTo>
                  <a:cubicBezTo>
                    <a:pt x="306" y="67672"/>
                    <a:pt x="179" y="72620"/>
                    <a:pt x="89" y="76068"/>
                  </a:cubicBezTo>
                  <a:cubicBezTo>
                    <a:pt x="55" y="77760"/>
                    <a:pt x="29" y="79083"/>
                    <a:pt x="11" y="80012"/>
                  </a:cubicBezTo>
                  <a:cubicBezTo>
                    <a:pt x="7" y="80443"/>
                    <a:pt x="4" y="80782"/>
                    <a:pt x="1" y="81037"/>
                  </a:cubicBezTo>
                  <a:cubicBezTo>
                    <a:pt x="3" y="81267"/>
                    <a:pt x="7" y="81387"/>
                    <a:pt x="14" y="81387"/>
                  </a:cubicBezTo>
                  <a:cubicBezTo>
                    <a:pt x="22" y="81387"/>
                    <a:pt x="35" y="81269"/>
                    <a:pt x="50" y="81036"/>
                  </a:cubicBezTo>
                  <a:cubicBezTo>
                    <a:pt x="65" y="80782"/>
                    <a:pt x="81" y="80443"/>
                    <a:pt x="105" y="80010"/>
                  </a:cubicBezTo>
                  <a:cubicBezTo>
                    <a:pt x="145" y="79084"/>
                    <a:pt x="200" y="77762"/>
                    <a:pt x="270" y="76072"/>
                  </a:cubicBezTo>
                  <a:cubicBezTo>
                    <a:pt x="396" y="72625"/>
                    <a:pt x="574" y="67679"/>
                    <a:pt x="795" y="61580"/>
                  </a:cubicBezTo>
                  <a:cubicBezTo>
                    <a:pt x="1000" y="55453"/>
                    <a:pt x="1242" y="48169"/>
                    <a:pt x="1513" y="40083"/>
                  </a:cubicBezTo>
                  <a:cubicBezTo>
                    <a:pt x="1644" y="36036"/>
                    <a:pt x="1779" y="31791"/>
                    <a:pt x="1921" y="27389"/>
                  </a:cubicBezTo>
                  <a:cubicBezTo>
                    <a:pt x="1957" y="26290"/>
                    <a:pt x="1993" y="25179"/>
                    <a:pt x="2029" y="24062"/>
                  </a:cubicBezTo>
                  <a:cubicBezTo>
                    <a:pt x="2081" y="22959"/>
                    <a:pt x="2189" y="21834"/>
                    <a:pt x="2658" y="20854"/>
                  </a:cubicBezTo>
                  <a:cubicBezTo>
                    <a:pt x="3108" y="19866"/>
                    <a:pt x="4024" y="19162"/>
                    <a:pt x="5084" y="18854"/>
                  </a:cubicBezTo>
                  <a:cubicBezTo>
                    <a:pt x="5869" y="18617"/>
                    <a:pt x="6705" y="18547"/>
                    <a:pt x="7553" y="18547"/>
                  </a:cubicBezTo>
                  <a:cubicBezTo>
                    <a:pt x="7853" y="18547"/>
                    <a:pt x="8155" y="18556"/>
                    <a:pt x="8456" y="18569"/>
                  </a:cubicBezTo>
                  <a:cubicBezTo>
                    <a:pt x="13962" y="18962"/>
                    <a:pt x="19334" y="19141"/>
                    <a:pt x="24477" y="19141"/>
                  </a:cubicBezTo>
                  <a:cubicBezTo>
                    <a:pt x="28039" y="19141"/>
                    <a:pt x="31492" y="19055"/>
                    <a:pt x="34803" y="18894"/>
                  </a:cubicBezTo>
                  <a:cubicBezTo>
                    <a:pt x="38851" y="18687"/>
                    <a:pt x="42690" y="18422"/>
                    <a:pt x="46277" y="18022"/>
                  </a:cubicBezTo>
                  <a:cubicBezTo>
                    <a:pt x="49858" y="17611"/>
                    <a:pt x="53196" y="16923"/>
                    <a:pt x="56035" y="15704"/>
                  </a:cubicBezTo>
                  <a:cubicBezTo>
                    <a:pt x="57454" y="15099"/>
                    <a:pt x="58748" y="14386"/>
                    <a:pt x="59871" y="13560"/>
                  </a:cubicBezTo>
                  <a:cubicBezTo>
                    <a:pt x="60926" y="12779"/>
                    <a:pt x="61876" y="11868"/>
                    <a:pt x="62701" y="10849"/>
                  </a:cubicBezTo>
                  <a:cubicBezTo>
                    <a:pt x="64254" y="8943"/>
                    <a:pt x="65113" y="6953"/>
                    <a:pt x="65483" y="5271"/>
                  </a:cubicBezTo>
                  <a:cubicBezTo>
                    <a:pt x="65874" y="3586"/>
                    <a:pt x="65774" y="2216"/>
                    <a:pt x="65606" y="1333"/>
                  </a:cubicBezTo>
                  <a:cubicBezTo>
                    <a:pt x="65444" y="441"/>
                    <a:pt x="65258" y="0"/>
                    <a:pt x="6525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8048580" y="1162961"/>
              <a:ext cx="549656" cy="787445"/>
            </a:xfrm>
            <a:custGeom>
              <a:avLst/>
              <a:gdLst/>
              <a:ahLst/>
              <a:cxnLst/>
              <a:rect l="l" t="t" r="r" b="b"/>
              <a:pathLst>
                <a:path w="22831" h="32708" extrusionOk="0">
                  <a:moveTo>
                    <a:pt x="12373" y="0"/>
                  </a:moveTo>
                  <a:cubicBezTo>
                    <a:pt x="12216" y="0"/>
                    <a:pt x="12056" y="2"/>
                    <a:pt x="11891" y="6"/>
                  </a:cubicBezTo>
                  <a:lnTo>
                    <a:pt x="5161" y="161"/>
                  </a:lnTo>
                  <a:cubicBezTo>
                    <a:pt x="5161" y="161"/>
                    <a:pt x="1261" y="161"/>
                    <a:pt x="1247" y="2039"/>
                  </a:cubicBezTo>
                  <a:cubicBezTo>
                    <a:pt x="1247" y="2039"/>
                    <a:pt x="1" y="24844"/>
                    <a:pt x="7195" y="25203"/>
                  </a:cubicBezTo>
                  <a:lnTo>
                    <a:pt x="11576" y="25209"/>
                  </a:lnTo>
                  <a:lnTo>
                    <a:pt x="11576" y="28438"/>
                  </a:lnTo>
                  <a:cubicBezTo>
                    <a:pt x="11575" y="29527"/>
                    <a:pt x="12136" y="30539"/>
                    <a:pt x="13062" y="31114"/>
                  </a:cubicBezTo>
                  <a:cubicBezTo>
                    <a:pt x="14255" y="31852"/>
                    <a:pt x="16022" y="32707"/>
                    <a:pt x="17809" y="32707"/>
                  </a:cubicBezTo>
                  <a:cubicBezTo>
                    <a:pt x="18979" y="32707"/>
                    <a:pt x="20158" y="32340"/>
                    <a:pt x="21191" y="31334"/>
                  </a:cubicBezTo>
                  <a:cubicBezTo>
                    <a:pt x="22334" y="30222"/>
                    <a:pt x="22830" y="28603"/>
                    <a:pt x="22704" y="27014"/>
                  </a:cubicBezTo>
                  <a:lnTo>
                    <a:pt x="21751" y="14875"/>
                  </a:lnTo>
                  <a:lnTo>
                    <a:pt x="18934" y="8142"/>
                  </a:lnTo>
                  <a:lnTo>
                    <a:pt x="18934" y="2979"/>
                  </a:lnTo>
                  <a:cubicBezTo>
                    <a:pt x="18934" y="2979"/>
                    <a:pt x="18636" y="0"/>
                    <a:pt x="12373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7963839" y="1838745"/>
              <a:ext cx="931462" cy="1486391"/>
            </a:xfrm>
            <a:custGeom>
              <a:avLst/>
              <a:gdLst/>
              <a:ahLst/>
              <a:cxnLst/>
              <a:rect l="l" t="t" r="r" b="b"/>
              <a:pathLst>
                <a:path w="38690" h="61740" extrusionOk="0">
                  <a:moveTo>
                    <a:pt x="23615" y="0"/>
                  </a:moveTo>
                  <a:cubicBezTo>
                    <a:pt x="19579" y="0"/>
                    <a:pt x="16556" y="959"/>
                    <a:pt x="15415" y="1737"/>
                  </a:cubicBezTo>
                  <a:cubicBezTo>
                    <a:pt x="11326" y="4521"/>
                    <a:pt x="8429" y="11607"/>
                    <a:pt x="8429" y="11607"/>
                  </a:cubicBezTo>
                  <a:cubicBezTo>
                    <a:pt x="8429" y="11607"/>
                    <a:pt x="0" y="17295"/>
                    <a:pt x="5106" y="25949"/>
                  </a:cubicBezTo>
                  <a:lnTo>
                    <a:pt x="1150" y="57753"/>
                  </a:lnTo>
                  <a:cubicBezTo>
                    <a:pt x="6204" y="60906"/>
                    <a:pt x="14837" y="61739"/>
                    <a:pt x="22550" y="61739"/>
                  </a:cubicBezTo>
                  <a:cubicBezTo>
                    <a:pt x="31198" y="61739"/>
                    <a:pt x="38690" y="60692"/>
                    <a:pt x="38690" y="60692"/>
                  </a:cubicBezTo>
                  <a:lnTo>
                    <a:pt x="36985" y="34641"/>
                  </a:lnTo>
                  <a:lnTo>
                    <a:pt x="35984" y="21323"/>
                  </a:lnTo>
                  <a:cubicBezTo>
                    <a:pt x="37096" y="15410"/>
                    <a:pt x="36538" y="11449"/>
                    <a:pt x="36538" y="11449"/>
                  </a:cubicBezTo>
                  <a:lnTo>
                    <a:pt x="36185" y="9286"/>
                  </a:lnTo>
                  <a:cubicBezTo>
                    <a:pt x="35413" y="4539"/>
                    <a:pt x="31637" y="798"/>
                    <a:pt x="26864" y="203"/>
                  </a:cubicBezTo>
                  <a:cubicBezTo>
                    <a:pt x="25726" y="62"/>
                    <a:pt x="24638" y="0"/>
                    <a:pt x="23615" y="0"/>
                  </a:cubicBezTo>
                  <a:close/>
                </a:path>
              </a:pathLst>
            </a:custGeom>
            <a:solidFill>
              <a:srgbClr val="DEB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7989551" y="1139850"/>
              <a:ext cx="621111" cy="548116"/>
            </a:xfrm>
            <a:custGeom>
              <a:avLst/>
              <a:gdLst/>
              <a:ahLst/>
              <a:cxnLst/>
              <a:rect l="l" t="t" r="r" b="b"/>
              <a:pathLst>
                <a:path w="25799" h="22767" extrusionOk="0">
                  <a:moveTo>
                    <a:pt x="14310" y="101"/>
                  </a:moveTo>
                  <a:cubicBezTo>
                    <a:pt x="10804" y="101"/>
                    <a:pt x="7306" y="488"/>
                    <a:pt x="3880" y="1255"/>
                  </a:cubicBezTo>
                  <a:cubicBezTo>
                    <a:pt x="2985" y="1454"/>
                    <a:pt x="2072" y="1691"/>
                    <a:pt x="1321" y="2218"/>
                  </a:cubicBezTo>
                  <a:cubicBezTo>
                    <a:pt x="568" y="2746"/>
                    <a:pt x="0" y="3624"/>
                    <a:pt x="90" y="4539"/>
                  </a:cubicBezTo>
                  <a:cubicBezTo>
                    <a:pt x="178" y="5437"/>
                    <a:pt x="903" y="6198"/>
                    <a:pt x="1764" y="6474"/>
                  </a:cubicBezTo>
                  <a:cubicBezTo>
                    <a:pt x="2066" y="6571"/>
                    <a:pt x="2380" y="6616"/>
                    <a:pt x="2696" y="6616"/>
                  </a:cubicBezTo>
                  <a:cubicBezTo>
                    <a:pt x="3265" y="6616"/>
                    <a:pt x="3839" y="6472"/>
                    <a:pt x="4358" y="6235"/>
                  </a:cubicBezTo>
                  <a:lnTo>
                    <a:pt x="4358" y="6235"/>
                  </a:lnTo>
                  <a:cubicBezTo>
                    <a:pt x="3666" y="6575"/>
                    <a:pt x="3667" y="7721"/>
                    <a:pt x="4290" y="8195"/>
                  </a:cubicBezTo>
                  <a:cubicBezTo>
                    <a:pt x="4550" y="8392"/>
                    <a:pt x="4866" y="8480"/>
                    <a:pt x="5189" y="8480"/>
                  </a:cubicBezTo>
                  <a:cubicBezTo>
                    <a:pt x="5654" y="8480"/>
                    <a:pt x="6134" y="8298"/>
                    <a:pt x="6492" y="7994"/>
                  </a:cubicBezTo>
                  <a:cubicBezTo>
                    <a:pt x="7100" y="7479"/>
                    <a:pt x="7415" y="6699"/>
                    <a:pt x="7609" y="5925"/>
                  </a:cubicBezTo>
                  <a:cubicBezTo>
                    <a:pt x="8494" y="9888"/>
                    <a:pt x="9423" y="13955"/>
                    <a:pt x="11692" y="17324"/>
                  </a:cubicBezTo>
                  <a:cubicBezTo>
                    <a:pt x="13746" y="20377"/>
                    <a:pt x="17179" y="22767"/>
                    <a:pt x="20797" y="22767"/>
                  </a:cubicBezTo>
                  <a:cubicBezTo>
                    <a:pt x="21171" y="22767"/>
                    <a:pt x="21547" y="22741"/>
                    <a:pt x="21923" y="22688"/>
                  </a:cubicBezTo>
                  <a:lnTo>
                    <a:pt x="25178" y="21862"/>
                  </a:lnTo>
                  <a:cubicBezTo>
                    <a:pt x="25798" y="15739"/>
                    <a:pt x="25308" y="12223"/>
                    <a:pt x="24791" y="6088"/>
                  </a:cubicBezTo>
                  <a:cubicBezTo>
                    <a:pt x="24590" y="3717"/>
                    <a:pt x="24067" y="2435"/>
                    <a:pt x="22309" y="959"/>
                  </a:cubicBezTo>
                  <a:cubicBezTo>
                    <a:pt x="21169" y="1"/>
                    <a:pt x="18937" y="303"/>
                    <a:pt x="17451" y="205"/>
                  </a:cubicBezTo>
                  <a:cubicBezTo>
                    <a:pt x="16404" y="136"/>
                    <a:pt x="15357" y="101"/>
                    <a:pt x="14310" y="101"/>
                  </a:cubicBez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8213970" y="1463262"/>
              <a:ext cx="146304" cy="158269"/>
            </a:xfrm>
            <a:custGeom>
              <a:avLst/>
              <a:gdLst/>
              <a:ahLst/>
              <a:cxnLst/>
              <a:rect l="l" t="t" r="r" b="b"/>
              <a:pathLst>
                <a:path w="6077" h="6574" extrusionOk="0">
                  <a:moveTo>
                    <a:pt x="233" y="491"/>
                  </a:moveTo>
                  <a:cubicBezTo>
                    <a:pt x="166" y="511"/>
                    <a:pt x="99" y="531"/>
                    <a:pt x="33" y="551"/>
                  </a:cubicBezTo>
                  <a:lnTo>
                    <a:pt x="0" y="824"/>
                  </a:lnTo>
                  <a:lnTo>
                    <a:pt x="233" y="491"/>
                  </a:lnTo>
                  <a:close/>
                  <a:moveTo>
                    <a:pt x="2848" y="0"/>
                  </a:moveTo>
                  <a:cubicBezTo>
                    <a:pt x="2014" y="0"/>
                    <a:pt x="1181" y="214"/>
                    <a:pt x="367" y="452"/>
                  </a:cubicBezTo>
                  <a:lnTo>
                    <a:pt x="367" y="452"/>
                  </a:lnTo>
                  <a:lnTo>
                    <a:pt x="374" y="290"/>
                  </a:lnTo>
                  <a:lnTo>
                    <a:pt x="233" y="491"/>
                  </a:lnTo>
                  <a:lnTo>
                    <a:pt x="233" y="491"/>
                  </a:lnTo>
                  <a:cubicBezTo>
                    <a:pt x="277" y="478"/>
                    <a:pt x="322" y="465"/>
                    <a:pt x="367" y="452"/>
                  </a:cubicBezTo>
                  <a:lnTo>
                    <a:pt x="367" y="452"/>
                  </a:lnTo>
                  <a:lnTo>
                    <a:pt x="242" y="3261"/>
                  </a:lnTo>
                  <a:cubicBezTo>
                    <a:pt x="195" y="4305"/>
                    <a:pt x="216" y="5513"/>
                    <a:pt x="1026" y="6173"/>
                  </a:cubicBezTo>
                  <a:cubicBezTo>
                    <a:pt x="1365" y="6450"/>
                    <a:pt x="1794" y="6573"/>
                    <a:pt x="2232" y="6573"/>
                  </a:cubicBezTo>
                  <a:cubicBezTo>
                    <a:pt x="2611" y="6573"/>
                    <a:pt x="2997" y="6481"/>
                    <a:pt x="3338" y="6315"/>
                  </a:cubicBezTo>
                  <a:cubicBezTo>
                    <a:pt x="4071" y="5959"/>
                    <a:pt x="4626" y="5319"/>
                    <a:pt x="5095" y="4653"/>
                  </a:cubicBezTo>
                  <a:cubicBezTo>
                    <a:pt x="5616" y="3915"/>
                    <a:pt x="6076" y="3044"/>
                    <a:pt x="5941" y="2153"/>
                  </a:cubicBezTo>
                  <a:cubicBezTo>
                    <a:pt x="5766" y="1000"/>
                    <a:pt x="4615" y="201"/>
                    <a:pt x="3460" y="41"/>
                  </a:cubicBezTo>
                  <a:cubicBezTo>
                    <a:pt x="3256" y="13"/>
                    <a:pt x="3052" y="0"/>
                    <a:pt x="2848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8251501" y="1490176"/>
              <a:ext cx="50148" cy="82264"/>
            </a:xfrm>
            <a:custGeom>
              <a:avLst/>
              <a:gdLst/>
              <a:ahLst/>
              <a:cxnLst/>
              <a:rect l="l" t="t" r="r" b="b"/>
              <a:pathLst>
                <a:path w="2083" h="3417" extrusionOk="0">
                  <a:moveTo>
                    <a:pt x="1346" y="1"/>
                  </a:moveTo>
                  <a:cubicBezTo>
                    <a:pt x="1241" y="1"/>
                    <a:pt x="807" y="384"/>
                    <a:pt x="212" y="986"/>
                  </a:cubicBezTo>
                  <a:lnTo>
                    <a:pt x="212" y="986"/>
                  </a:lnTo>
                  <a:cubicBezTo>
                    <a:pt x="148" y="1036"/>
                    <a:pt x="91" y="1094"/>
                    <a:pt x="45" y="1159"/>
                  </a:cubicBezTo>
                  <a:lnTo>
                    <a:pt x="366" y="1433"/>
                  </a:lnTo>
                  <a:cubicBezTo>
                    <a:pt x="370" y="1428"/>
                    <a:pt x="375" y="1423"/>
                    <a:pt x="379" y="1418"/>
                  </a:cubicBezTo>
                  <a:lnTo>
                    <a:pt x="379" y="1418"/>
                  </a:lnTo>
                  <a:cubicBezTo>
                    <a:pt x="480" y="1303"/>
                    <a:pt x="657" y="1235"/>
                    <a:pt x="840" y="1235"/>
                  </a:cubicBezTo>
                  <a:cubicBezTo>
                    <a:pt x="1025" y="1235"/>
                    <a:pt x="1217" y="1305"/>
                    <a:pt x="1343" y="1467"/>
                  </a:cubicBezTo>
                  <a:cubicBezTo>
                    <a:pt x="1570" y="1734"/>
                    <a:pt x="1599" y="2109"/>
                    <a:pt x="1467" y="2395"/>
                  </a:cubicBezTo>
                  <a:cubicBezTo>
                    <a:pt x="1341" y="2692"/>
                    <a:pt x="1103" y="2901"/>
                    <a:pt x="871" y="3019"/>
                  </a:cubicBezTo>
                  <a:cubicBezTo>
                    <a:pt x="396" y="3252"/>
                    <a:pt x="14" y="3218"/>
                    <a:pt x="10" y="3293"/>
                  </a:cubicBezTo>
                  <a:cubicBezTo>
                    <a:pt x="1" y="3326"/>
                    <a:pt x="165" y="3416"/>
                    <a:pt x="461" y="3416"/>
                  </a:cubicBezTo>
                  <a:cubicBezTo>
                    <a:pt x="610" y="3416"/>
                    <a:pt x="792" y="3393"/>
                    <a:pt x="1002" y="3329"/>
                  </a:cubicBezTo>
                  <a:cubicBezTo>
                    <a:pt x="1376" y="3203"/>
                    <a:pt x="1686" y="2934"/>
                    <a:pt x="1865" y="2583"/>
                  </a:cubicBezTo>
                  <a:cubicBezTo>
                    <a:pt x="2083" y="2186"/>
                    <a:pt x="2073" y="1577"/>
                    <a:pt x="1705" y="1157"/>
                  </a:cubicBezTo>
                  <a:cubicBezTo>
                    <a:pt x="1492" y="898"/>
                    <a:pt x="1190" y="778"/>
                    <a:pt x="894" y="772"/>
                  </a:cubicBezTo>
                  <a:lnTo>
                    <a:pt x="894" y="772"/>
                  </a:lnTo>
                  <a:cubicBezTo>
                    <a:pt x="1229" y="335"/>
                    <a:pt x="1409" y="47"/>
                    <a:pt x="1362" y="6"/>
                  </a:cubicBezTo>
                  <a:cubicBezTo>
                    <a:pt x="1358" y="2"/>
                    <a:pt x="1353" y="1"/>
                    <a:pt x="1346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8098871" y="1445206"/>
              <a:ext cx="12110" cy="31418"/>
            </a:xfrm>
            <a:custGeom>
              <a:avLst/>
              <a:gdLst/>
              <a:ahLst/>
              <a:cxnLst/>
              <a:rect l="l" t="t" r="r" b="b"/>
              <a:pathLst>
                <a:path w="503" h="1305" extrusionOk="0">
                  <a:moveTo>
                    <a:pt x="232" y="1"/>
                  </a:moveTo>
                  <a:cubicBezTo>
                    <a:pt x="231" y="1"/>
                    <a:pt x="230" y="1"/>
                    <a:pt x="229" y="1"/>
                  </a:cubicBezTo>
                  <a:cubicBezTo>
                    <a:pt x="96" y="6"/>
                    <a:pt x="0" y="301"/>
                    <a:pt x="13" y="661"/>
                  </a:cubicBezTo>
                  <a:cubicBezTo>
                    <a:pt x="28" y="1019"/>
                    <a:pt x="143" y="1304"/>
                    <a:pt x="273" y="1304"/>
                  </a:cubicBezTo>
                  <a:cubicBezTo>
                    <a:pt x="274" y="1304"/>
                    <a:pt x="275" y="1304"/>
                    <a:pt x="276" y="1304"/>
                  </a:cubicBezTo>
                  <a:cubicBezTo>
                    <a:pt x="408" y="1299"/>
                    <a:pt x="503" y="1004"/>
                    <a:pt x="490" y="644"/>
                  </a:cubicBezTo>
                  <a:cubicBezTo>
                    <a:pt x="477" y="287"/>
                    <a:pt x="361" y="1"/>
                    <a:pt x="232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6952413" y="2438817"/>
              <a:ext cx="396274" cy="492165"/>
            </a:xfrm>
            <a:custGeom>
              <a:avLst/>
              <a:gdLst/>
              <a:ahLst/>
              <a:cxnLst/>
              <a:rect l="l" t="t" r="r" b="b"/>
              <a:pathLst>
                <a:path w="16460" h="20443" extrusionOk="0">
                  <a:moveTo>
                    <a:pt x="11150" y="1"/>
                  </a:moveTo>
                  <a:cubicBezTo>
                    <a:pt x="11143" y="1"/>
                    <a:pt x="11136" y="1"/>
                    <a:pt x="11129" y="3"/>
                  </a:cubicBezTo>
                  <a:cubicBezTo>
                    <a:pt x="10345" y="154"/>
                    <a:pt x="9618" y="2705"/>
                    <a:pt x="11246" y="5373"/>
                  </a:cubicBezTo>
                  <a:cubicBezTo>
                    <a:pt x="11246" y="5373"/>
                    <a:pt x="4667" y="3012"/>
                    <a:pt x="2095" y="3012"/>
                  </a:cubicBezTo>
                  <a:cubicBezTo>
                    <a:pt x="1508" y="3012"/>
                    <a:pt x="1130" y="3135"/>
                    <a:pt x="1086" y="3437"/>
                  </a:cubicBezTo>
                  <a:cubicBezTo>
                    <a:pt x="851" y="5063"/>
                    <a:pt x="8330" y="7700"/>
                    <a:pt x="8330" y="7700"/>
                  </a:cubicBezTo>
                  <a:cubicBezTo>
                    <a:pt x="8330" y="7700"/>
                    <a:pt x="4347" y="6646"/>
                    <a:pt x="2039" y="6646"/>
                  </a:cubicBezTo>
                  <a:cubicBezTo>
                    <a:pt x="1198" y="6646"/>
                    <a:pt x="580" y="6786"/>
                    <a:pt x="458" y="7168"/>
                  </a:cubicBezTo>
                  <a:cubicBezTo>
                    <a:pt x="0" y="8598"/>
                    <a:pt x="6591" y="10781"/>
                    <a:pt x="6591" y="10781"/>
                  </a:cubicBezTo>
                  <a:cubicBezTo>
                    <a:pt x="6591" y="10781"/>
                    <a:pt x="2675" y="9713"/>
                    <a:pt x="985" y="9713"/>
                  </a:cubicBezTo>
                  <a:cubicBezTo>
                    <a:pt x="458" y="9713"/>
                    <a:pt x="148" y="9817"/>
                    <a:pt x="239" y="10089"/>
                  </a:cubicBezTo>
                  <a:cubicBezTo>
                    <a:pt x="622" y="11234"/>
                    <a:pt x="5023" y="13405"/>
                    <a:pt x="5023" y="13405"/>
                  </a:cubicBezTo>
                  <a:cubicBezTo>
                    <a:pt x="5023" y="13405"/>
                    <a:pt x="2544" y="12555"/>
                    <a:pt x="1377" y="12555"/>
                  </a:cubicBezTo>
                  <a:cubicBezTo>
                    <a:pt x="954" y="12555"/>
                    <a:pt x="703" y="12666"/>
                    <a:pt x="805" y="12971"/>
                  </a:cubicBezTo>
                  <a:cubicBezTo>
                    <a:pt x="1189" y="14116"/>
                    <a:pt x="9577" y="20355"/>
                    <a:pt x="9577" y="20355"/>
                  </a:cubicBezTo>
                  <a:cubicBezTo>
                    <a:pt x="9684" y="20414"/>
                    <a:pt x="9796" y="20442"/>
                    <a:pt x="9912" y="20442"/>
                  </a:cubicBezTo>
                  <a:cubicBezTo>
                    <a:pt x="12313" y="20442"/>
                    <a:pt x="16460" y="8347"/>
                    <a:pt x="16460" y="8347"/>
                  </a:cubicBezTo>
                  <a:cubicBezTo>
                    <a:pt x="16460" y="8347"/>
                    <a:pt x="11992" y="1"/>
                    <a:pt x="11150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7182610" y="2068244"/>
              <a:ext cx="1340159" cy="1202691"/>
            </a:xfrm>
            <a:custGeom>
              <a:avLst/>
              <a:gdLst/>
              <a:ahLst/>
              <a:cxnLst/>
              <a:rect l="l" t="t" r="r" b="b"/>
              <a:pathLst>
                <a:path w="55666" h="49956" extrusionOk="0">
                  <a:moveTo>
                    <a:pt x="42815" y="1"/>
                  </a:moveTo>
                  <a:cubicBezTo>
                    <a:pt x="42815" y="1"/>
                    <a:pt x="36357" y="33165"/>
                    <a:pt x="30752" y="33165"/>
                  </a:cubicBezTo>
                  <a:cubicBezTo>
                    <a:pt x="30604" y="33165"/>
                    <a:pt x="30456" y="33142"/>
                    <a:pt x="30309" y="33094"/>
                  </a:cubicBezTo>
                  <a:cubicBezTo>
                    <a:pt x="17778" y="29029"/>
                    <a:pt x="6898" y="23741"/>
                    <a:pt x="6898" y="23741"/>
                  </a:cubicBezTo>
                  <a:lnTo>
                    <a:pt x="1" y="35885"/>
                  </a:lnTo>
                  <a:cubicBezTo>
                    <a:pt x="1" y="35885"/>
                    <a:pt x="17788" y="44603"/>
                    <a:pt x="22268" y="46718"/>
                  </a:cubicBezTo>
                  <a:cubicBezTo>
                    <a:pt x="24397" y="47723"/>
                    <a:pt x="29382" y="49956"/>
                    <a:pt x="34658" y="49956"/>
                  </a:cubicBezTo>
                  <a:cubicBezTo>
                    <a:pt x="40491" y="49956"/>
                    <a:pt x="46680" y="47228"/>
                    <a:pt x="49766" y="37098"/>
                  </a:cubicBezTo>
                  <a:cubicBezTo>
                    <a:pt x="55666" y="17739"/>
                    <a:pt x="55290" y="4367"/>
                    <a:pt x="55290" y="4367"/>
                  </a:cubicBezTo>
                  <a:lnTo>
                    <a:pt x="42815" y="1"/>
                  </a:lnTo>
                  <a:close/>
                </a:path>
              </a:pathLst>
            </a:custGeom>
            <a:solidFill>
              <a:srgbClr val="DEB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7275536" y="2700574"/>
              <a:ext cx="168043" cy="277753"/>
            </a:xfrm>
            <a:custGeom>
              <a:avLst/>
              <a:gdLst/>
              <a:ahLst/>
              <a:cxnLst/>
              <a:rect l="l" t="t" r="r" b="b"/>
              <a:pathLst>
                <a:path w="6980" h="11537" extrusionOk="0">
                  <a:moveTo>
                    <a:pt x="6920" y="0"/>
                  </a:moveTo>
                  <a:cubicBezTo>
                    <a:pt x="6772" y="0"/>
                    <a:pt x="5416" y="2647"/>
                    <a:pt x="3556" y="5790"/>
                  </a:cubicBezTo>
                  <a:cubicBezTo>
                    <a:pt x="1681" y="8972"/>
                    <a:pt x="1" y="11456"/>
                    <a:pt x="112" y="11534"/>
                  </a:cubicBezTo>
                  <a:cubicBezTo>
                    <a:pt x="113" y="11536"/>
                    <a:pt x="115" y="11536"/>
                    <a:pt x="117" y="11536"/>
                  </a:cubicBezTo>
                  <a:cubicBezTo>
                    <a:pt x="191" y="11536"/>
                    <a:pt x="670" y="10967"/>
                    <a:pt x="1364" y="10011"/>
                  </a:cubicBezTo>
                  <a:cubicBezTo>
                    <a:pt x="2078" y="9026"/>
                    <a:pt x="3013" y="7627"/>
                    <a:pt x="3957" y="6027"/>
                  </a:cubicBezTo>
                  <a:cubicBezTo>
                    <a:pt x="4901" y="4428"/>
                    <a:pt x="5675" y="2934"/>
                    <a:pt x="6193" y="1833"/>
                  </a:cubicBezTo>
                  <a:cubicBezTo>
                    <a:pt x="6710" y="731"/>
                    <a:pt x="6980" y="27"/>
                    <a:pt x="6924" y="1"/>
                  </a:cubicBezTo>
                  <a:cubicBezTo>
                    <a:pt x="6923" y="1"/>
                    <a:pt x="6921" y="0"/>
                    <a:pt x="6920" y="0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7338562" y="2690656"/>
              <a:ext cx="49715" cy="43744"/>
            </a:xfrm>
            <a:custGeom>
              <a:avLst/>
              <a:gdLst/>
              <a:ahLst/>
              <a:cxnLst/>
              <a:rect l="l" t="t" r="r" b="b"/>
              <a:pathLst>
                <a:path w="2065" h="1817" extrusionOk="0">
                  <a:moveTo>
                    <a:pt x="829" y="329"/>
                  </a:moveTo>
                  <a:cubicBezTo>
                    <a:pt x="857" y="329"/>
                    <a:pt x="887" y="330"/>
                    <a:pt x="918" y="333"/>
                  </a:cubicBezTo>
                  <a:cubicBezTo>
                    <a:pt x="1109" y="351"/>
                    <a:pt x="1347" y="456"/>
                    <a:pt x="1436" y="639"/>
                  </a:cubicBezTo>
                  <a:cubicBezTo>
                    <a:pt x="1535" y="817"/>
                    <a:pt x="1454" y="1067"/>
                    <a:pt x="1227" y="1235"/>
                  </a:cubicBezTo>
                  <a:cubicBezTo>
                    <a:pt x="1109" y="1319"/>
                    <a:pt x="982" y="1360"/>
                    <a:pt x="868" y="1360"/>
                  </a:cubicBezTo>
                  <a:cubicBezTo>
                    <a:pt x="760" y="1360"/>
                    <a:pt x="665" y="1323"/>
                    <a:pt x="600" y="1251"/>
                  </a:cubicBezTo>
                  <a:cubicBezTo>
                    <a:pt x="456" y="1112"/>
                    <a:pt x="441" y="851"/>
                    <a:pt x="493" y="668"/>
                  </a:cubicBezTo>
                  <a:cubicBezTo>
                    <a:pt x="533" y="518"/>
                    <a:pt x="602" y="416"/>
                    <a:pt x="672" y="345"/>
                  </a:cubicBezTo>
                  <a:lnTo>
                    <a:pt x="672" y="345"/>
                  </a:lnTo>
                  <a:cubicBezTo>
                    <a:pt x="719" y="335"/>
                    <a:pt x="772" y="329"/>
                    <a:pt x="829" y="329"/>
                  </a:cubicBezTo>
                  <a:close/>
                  <a:moveTo>
                    <a:pt x="991" y="1"/>
                  </a:moveTo>
                  <a:cubicBezTo>
                    <a:pt x="965" y="1"/>
                    <a:pt x="939" y="2"/>
                    <a:pt x="915" y="4"/>
                  </a:cubicBezTo>
                  <a:cubicBezTo>
                    <a:pt x="634" y="28"/>
                    <a:pt x="428" y="162"/>
                    <a:pt x="338" y="289"/>
                  </a:cubicBezTo>
                  <a:cubicBezTo>
                    <a:pt x="310" y="328"/>
                    <a:pt x="291" y="363"/>
                    <a:pt x="279" y="394"/>
                  </a:cubicBezTo>
                  <a:lnTo>
                    <a:pt x="279" y="394"/>
                  </a:lnTo>
                  <a:cubicBezTo>
                    <a:pt x="245" y="439"/>
                    <a:pt x="214" y="491"/>
                    <a:pt x="186" y="547"/>
                  </a:cubicBezTo>
                  <a:cubicBezTo>
                    <a:pt x="74" y="791"/>
                    <a:pt x="0" y="1184"/>
                    <a:pt x="278" y="1537"/>
                  </a:cubicBezTo>
                  <a:cubicBezTo>
                    <a:pt x="424" y="1729"/>
                    <a:pt x="660" y="1816"/>
                    <a:pt x="900" y="1816"/>
                  </a:cubicBezTo>
                  <a:cubicBezTo>
                    <a:pt x="1117" y="1816"/>
                    <a:pt x="1339" y="1745"/>
                    <a:pt x="1503" y="1614"/>
                  </a:cubicBezTo>
                  <a:cubicBezTo>
                    <a:pt x="1872" y="1370"/>
                    <a:pt x="2064" y="805"/>
                    <a:pt x="1811" y="426"/>
                  </a:cubicBezTo>
                  <a:cubicBezTo>
                    <a:pt x="1593" y="90"/>
                    <a:pt x="1253" y="1"/>
                    <a:pt x="991" y="1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7661733" y="3987576"/>
              <a:ext cx="57130" cy="1382699"/>
            </a:xfrm>
            <a:custGeom>
              <a:avLst/>
              <a:gdLst/>
              <a:ahLst/>
              <a:cxnLst/>
              <a:rect l="l" t="t" r="r" b="b"/>
              <a:pathLst>
                <a:path w="2373" h="57433" extrusionOk="0">
                  <a:moveTo>
                    <a:pt x="0" y="1"/>
                  </a:moveTo>
                  <a:lnTo>
                    <a:pt x="520" y="57433"/>
                  </a:lnTo>
                  <a:lnTo>
                    <a:pt x="2164" y="57349"/>
                  </a:lnTo>
                  <a:lnTo>
                    <a:pt x="2373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8406298" y="4037145"/>
              <a:ext cx="153671" cy="1380509"/>
            </a:xfrm>
            <a:custGeom>
              <a:avLst/>
              <a:gdLst/>
              <a:ahLst/>
              <a:cxnLst/>
              <a:rect l="l" t="t" r="r" b="b"/>
              <a:pathLst>
                <a:path w="6383" h="57342" extrusionOk="0">
                  <a:moveTo>
                    <a:pt x="4024" y="1"/>
                  </a:moveTo>
                  <a:lnTo>
                    <a:pt x="1" y="57294"/>
                  </a:lnTo>
                  <a:lnTo>
                    <a:pt x="1645" y="57341"/>
                  </a:lnTo>
                  <a:lnTo>
                    <a:pt x="6382" y="277"/>
                  </a:lnTo>
                  <a:lnTo>
                    <a:pt x="4024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8884988" y="4039383"/>
              <a:ext cx="113923" cy="1381568"/>
            </a:xfrm>
            <a:custGeom>
              <a:avLst/>
              <a:gdLst/>
              <a:ahLst/>
              <a:cxnLst/>
              <a:rect l="l" t="t" r="r" b="b"/>
              <a:pathLst>
                <a:path w="4732" h="57386" extrusionOk="0">
                  <a:moveTo>
                    <a:pt x="2365" y="1"/>
                  </a:moveTo>
                  <a:lnTo>
                    <a:pt x="1" y="57385"/>
                  </a:lnTo>
                  <a:lnTo>
                    <a:pt x="1645" y="57385"/>
                  </a:lnTo>
                  <a:lnTo>
                    <a:pt x="4731" y="208"/>
                  </a:lnTo>
                  <a:lnTo>
                    <a:pt x="2365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8117890" y="4025324"/>
              <a:ext cx="153647" cy="1380485"/>
            </a:xfrm>
            <a:custGeom>
              <a:avLst/>
              <a:gdLst/>
              <a:ahLst/>
              <a:cxnLst/>
              <a:rect l="l" t="t" r="r" b="b"/>
              <a:pathLst>
                <a:path w="6382" h="57341" extrusionOk="0">
                  <a:moveTo>
                    <a:pt x="4024" y="0"/>
                  </a:moveTo>
                  <a:lnTo>
                    <a:pt x="0" y="57293"/>
                  </a:lnTo>
                  <a:lnTo>
                    <a:pt x="1645" y="57341"/>
                  </a:lnTo>
                  <a:lnTo>
                    <a:pt x="6382" y="276"/>
                  </a:lnTo>
                  <a:lnTo>
                    <a:pt x="4024" y="0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7628896" y="3886031"/>
              <a:ext cx="1442261" cy="181814"/>
            </a:xfrm>
            <a:custGeom>
              <a:avLst/>
              <a:gdLst/>
              <a:ahLst/>
              <a:cxnLst/>
              <a:rect l="l" t="t" r="r" b="b"/>
              <a:pathLst>
                <a:path w="59907" h="7552" extrusionOk="0">
                  <a:moveTo>
                    <a:pt x="1" y="1"/>
                  </a:moveTo>
                  <a:lnTo>
                    <a:pt x="566" y="6539"/>
                  </a:lnTo>
                  <a:lnTo>
                    <a:pt x="58921" y="7551"/>
                  </a:lnTo>
                  <a:lnTo>
                    <a:pt x="59907" y="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7690309" y="4676047"/>
              <a:ext cx="1233362" cy="39507"/>
            </a:xfrm>
            <a:custGeom>
              <a:avLst/>
              <a:gdLst/>
              <a:ahLst/>
              <a:cxnLst/>
              <a:rect l="l" t="t" r="r" b="b"/>
              <a:pathLst>
                <a:path w="51230" h="1641" extrusionOk="0">
                  <a:moveTo>
                    <a:pt x="0" y="1"/>
                  </a:moveTo>
                  <a:lnTo>
                    <a:pt x="0" y="1157"/>
                  </a:lnTo>
                  <a:lnTo>
                    <a:pt x="51229" y="1640"/>
                  </a:lnTo>
                  <a:lnTo>
                    <a:pt x="51229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7605279" y="1947560"/>
              <a:ext cx="1577177" cy="2008987"/>
            </a:xfrm>
            <a:custGeom>
              <a:avLst/>
              <a:gdLst/>
              <a:ahLst/>
              <a:cxnLst/>
              <a:rect l="l" t="t" r="r" b="b"/>
              <a:pathLst>
                <a:path w="65511" h="83447" extrusionOk="0">
                  <a:moveTo>
                    <a:pt x="39655" y="1"/>
                  </a:moveTo>
                  <a:lnTo>
                    <a:pt x="39655" y="52627"/>
                  </a:lnTo>
                  <a:lnTo>
                    <a:pt x="0" y="51291"/>
                  </a:lnTo>
                  <a:lnTo>
                    <a:pt x="982" y="80522"/>
                  </a:lnTo>
                  <a:lnTo>
                    <a:pt x="60623" y="83446"/>
                  </a:lnTo>
                  <a:lnTo>
                    <a:pt x="62511" y="43983"/>
                  </a:lnTo>
                  <a:lnTo>
                    <a:pt x="65511" y="1015"/>
                  </a:lnTo>
                  <a:lnTo>
                    <a:pt x="39655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8527728" y="1231885"/>
              <a:ext cx="252619" cy="295978"/>
            </a:xfrm>
            <a:custGeom>
              <a:avLst/>
              <a:gdLst/>
              <a:ahLst/>
              <a:cxnLst/>
              <a:rect l="l" t="t" r="r" b="b"/>
              <a:pathLst>
                <a:path w="10493" h="12294" extrusionOk="0">
                  <a:moveTo>
                    <a:pt x="5778" y="1"/>
                  </a:moveTo>
                  <a:cubicBezTo>
                    <a:pt x="5349" y="1"/>
                    <a:pt x="4920" y="67"/>
                    <a:pt x="4511" y="203"/>
                  </a:cubicBezTo>
                  <a:cubicBezTo>
                    <a:pt x="3058" y="689"/>
                    <a:pt x="1933" y="2046"/>
                    <a:pt x="1727" y="3567"/>
                  </a:cubicBezTo>
                  <a:lnTo>
                    <a:pt x="1" y="8790"/>
                  </a:lnTo>
                  <a:cubicBezTo>
                    <a:pt x="594" y="10511"/>
                    <a:pt x="2150" y="11860"/>
                    <a:pt x="3935" y="12205"/>
                  </a:cubicBezTo>
                  <a:cubicBezTo>
                    <a:pt x="4246" y="12265"/>
                    <a:pt x="4561" y="12294"/>
                    <a:pt x="4877" y="12294"/>
                  </a:cubicBezTo>
                  <a:cubicBezTo>
                    <a:pt x="6376" y="12294"/>
                    <a:pt x="7875" y="11637"/>
                    <a:pt x="8859" y="10503"/>
                  </a:cubicBezTo>
                  <a:cubicBezTo>
                    <a:pt x="10143" y="9019"/>
                    <a:pt x="10492" y="6912"/>
                    <a:pt x="10288" y="4961"/>
                  </a:cubicBezTo>
                  <a:cubicBezTo>
                    <a:pt x="10146" y="3594"/>
                    <a:pt x="9725" y="2193"/>
                    <a:pt x="8758" y="1217"/>
                  </a:cubicBezTo>
                  <a:cubicBezTo>
                    <a:pt x="7983" y="432"/>
                    <a:pt x="6879" y="1"/>
                    <a:pt x="5778" y="1"/>
                  </a:cubicBez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8302851" y="1252011"/>
              <a:ext cx="477311" cy="640901"/>
            </a:xfrm>
            <a:custGeom>
              <a:avLst/>
              <a:gdLst/>
              <a:ahLst/>
              <a:cxnLst/>
              <a:rect l="l" t="t" r="r" b="b"/>
              <a:pathLst>
                <a:path w="19826" h="26621" extrusionOk="0">
                  <a:moveTo>
                    <a:pt x="8380" y="0"/>
                  </a:moveTo>
                  <a:cubicBezTo>
                    <a:pt x="8027" y="0"/>
                    <a:pt x="7676" y="67"/>
                    <a:pt x="7342" y="214"/>
                  </a:cubicBezTo>
                  <a:cubicBezTo>
                    <a:pt x="7342" y="214"/>
                    <a:pt x="2701" y="7219"/>
                    <a:pt x="3044" y="9894"/>
                  </a:cubicBezTo>
                  <a:cubicBezTo>
                    <a:pt x="3387" y="12570"/>
                    <a:pt x="310" y="14659"/>
                    <a:pt x="310" y="14659"/>
                  </a:cubicBezTo>
                  <a:cubicBezTo>
                    <a:pt x="144" y="17302"/>
                    <a:pt x="0" y="20300"/>
                    <a:pt x="325" y="22928"/>
                  </a:cubicBezTo>
                  <a:cubicBezTo>
                    <a:pt x="433" y="23793"/>
                    <a:pt x="575" y="24682"/>
                    <a:pt x="1034" y="25423"/>
                  </a:cubicBezTo>
                  <a:cubicBezTo>
                    <a:pt x="1447" y="26094"/>
                    <a:pt x="2179" y="26620"/>
                    <a:pt x="2952" y="26620"/>
                  </a:cubicBezTo>
                  <a:cubicBezTo>
                    <a:pt x="3035" y="26620"/>
                    <a:pt x="3118" y="26614"/>
                    <a:pt x="3201" y="26602"/>
                  </a:cubicBezTo>
                  <a:cubicBezTo>
                    <a:pt x="4602" y="26393"/>
                    <a:pt x="5144" y="24696"/>
                    <a:pt x="5392" y="23302"/>
                  </a:cubicBezTo>
                  <a:cubicBezTo>
                    <a:pt x="5926" y="24223"/>
                    <a:pt x="6481" y="25168"/>
                    <a:pt x="7322" y="25821"/>
                  </a:cubicBezTo>
                  <a:cubicBezTo>
                    <a:pt x="7869" y="26246"/>
                    <a:pt x="8571" y="26520"/>
                    <a:pt x="9253" y="26520"/>
                  </a:cubicBezTo>
                  <a:cubicBezTo>
                    <a:pt x="9620" y="26520"/>
                    <a:pt x="9981" y="26440"/>
                    <a:pt x="10309" y="26262"/>
                  </a:cubicBezTo>
                  <a:cubicBezTo>
                    <a:pt x="11135" y="25814"/>
                    <a:pt x="11502" y="24612"/>
                    <a:pt x="11021" y="23857"/>
                  </a:cubicBezTo>
                  <a:lnTo>
                    <a:pt x="11021" y="23857"/>
                  </a:lnTo>
                  <a:cubicBezTo>
                    <a:pt x="12207" y="25149"/>
                    <a:pt x="13955" y="25905"/>
                    <a:pt x="15707" y="25905"/>
                  </a:cubicBezTo>
                  <a:cubicBezTo>
                    <a:pt x="15965" y="25905"/>
                    <a:pt x="16222" y="25889"/>
                    <a:pt x="16478" y="25856"/>
                  </a:cubicBezTo>
                  <a:cubicBezTo>
                    <a:pt x="17898" y="25671"/>
                    <a:pt x="19484" y="24510"/>
                    <a:pt x="19100" y="23129"/>
                  </a:cubicBezTo>
                  <a:cubicBezTo>
                    <a:pt x="18845" y="22208"/>
                    <a:pt x="17859" y="21734"/>
                    <a:pt x="17002" y="21313"/>
                  </a:cubicBezTo>
                  <a:cubicBezTo>
                    <a:pt x="16145" y="20892"/>
                    <a:pt x="15206" y="20232"/>
                    <a:pt x="15211" y="19277"/>
                  </a:cubicBezTo>
                  <a:lnTo>
                    <a:pt x="15211" y="19277"/>
                  </a:lnTo>
                  <a:cubicBezTo>
                    <a:pt x="15693" y="19664"/>
                    <a:pt x="16311" y="19869"/>
                    <a:pt x="16928" y="19869"/>
                  </a:cubicBezTo>
                  <a:cubicBezTo>
                    <a:pt x="17255" y="19869"/>
                    <a:pt x="17581" y="19811"/>
                    <a:pt x="17887" y="19693"/>
                  </a:cubicBezTo>
                  <a:cubicBezTo>
                    <a:pt x="18770" y="19352"/>
                    <a:pt x="19441" y="18519"/>
                    <a:pt x="19590" y="17585"/>
                  </a:cubicBezTo>
                  <a:cubicBezTo>
                    <a:pt x="19825" y="16091"/>
                    <a:pt x="18793" y="14687"/>
                    <a:pt x="17634" y="13717"/>
                  </a:cubicBezTo>
                  <a:cubicBezTo>
                    <a:pt x="16474" y="12745"/>
                    <a:pt x="15104" y="11978"/>
                    <a:pt x="14224" y="10746"/>
                  </a:cubicBezTo>
                  <a:cubicBezTo>
                    <a:pt x="13305" y="9456"/>
                    <a:pt x="13042" y="7824"/>
                    <a:pt x="12814" y="6256"/>
                  </a:cubicBezTo>
                  <a:cubicBezTo>
                    <a:pt x="12583" y="4690"/>
                    <a:pt x="12340" y="3057"/>
                    <a:pt x="11444" y="1751"/>
                  </a:cubicBezTo>
                  <a:cubicBezTo>
                    <a:pt x="10755" y="745"/>
                    <a:pt x="9557" y="0"/>
                    <a:pt x="8380" y="0"/>
                  </a:cubicBez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7897876" y="2862810"/>
              <a:ext cx="68662" cy="137516"/>
            </a:xfrm>
            <a:custGeom>
              <a:avLst/>
              <a:gdLst/>
              <a:ahLst/>
              <a:cxnLst/>
              <a:rect l="l" t="t" r="r" b="b"/>
              <a:pathLst>
                <a:path w="2852" h="5712" extrusionOk="0">
                  <a:moveTo>
                    <a:pt x="126" y="1"/>
                  </a:moveTo>
                  <a:cubicBezTo>
                    <a:pt x="124" y="1"/>
                    <a:pt x="123" y="1"/>
                    <a:pt x="121" y="1"/>
                  </a:cubicBezTo>
                  <a:cubicBezTo>
                    <a:pt x="0" y="29"/>
                    <a:pt x="252" y="1450"/>
                    <a:pt x="993" y="3055"/>
                  </a:cubicBezTo>
                  <a:cubicBezTo>
                    <a:pt x="1704" y="4616"/>
                    <a:pt x="2586" y="5712"/>
                    <a:pt x="2729" y="5712"/>
                  </a:cubicBezTo>
                  <a:cubicBezTo>
                    <a:pt x="2733" y="5712"/>
                    <a:pt x="2737" y="5710"/>
                    <a:pt x="2740" y="5708"/>
                  </a:cubicBezTo>
                  <a:cubicBezTo>
                    <a:pt x="2851" y="5632"/>
                    <a:pt x="2131" y="4426"/>
                    <a:pt x="1417" y="2860"/>
                  </a:cubicBezTo>
                  <a:cubicBezTo>
                    <a:pt x="705" y="1319"/>
                    <a:pt x="263" y="1"/>
                    <a:pt x="126" y="1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7905484" y="2871019"/>
              <a:ext cx="112310" cy="109589"/>
            </a:xfrm>
            <a:custGeom>
              <a:avLst/>
              <a:gdLst/>
              <a:ahLst/>
              <a:cxnLst/>
              <a:rect l="l" t="t" r="r" b="b"/>
              <a:pathLst>
                <a:path w="4665" h="4552" extrusionOk="0">
                  <a:moveTo>
                    <a:pt x="121" y="0"/>
                  </a:moveTo>
                  <a:cubicBezTo>
                    <a:pt x="117" y="0"/>
                    <a:pt x="114" y="1"/>
                    <a:pt x="110" y="3"/>
                  </a:cubicBezTo>
                  <a:cubicBezTo>
                    <a:pt x="1" y="54"/>
                    <a:pt x="610" y="1425"/>
                    <a:pt x="1898" y="2720"/>
                  </a:cubicBezTo>
                  <a:cubicBezTo>
                    <a:pt x="3084" y="3927"/>
                    <a:pt x="4342" y="4551"/>
                    <a:pt x="4562" y="4551"/>
                  </a:cubicBezTo>
                  <a:cubicBezTo>
                    <a:pt x="4580" y="4551"/>
                    <a:pt x="4590" y="4547"/>
                    <a:pt x="4594" y="4539"/>
                  </a:cubicBezTo>
                  <a:cubicBezTo>
                    <a:pt x="4664" y="4420"/>
                    <a:pt x="3456" y="3641"/>
                    <a:pt x="2231" y="2392"/>
                  </a:cubicBezTo>
                  <a:cubicBezTo>
                    <a:pt x="1029" y="1186"/>
                    <a:pt x="273" y="0"/>
                    <a:pt x="121" y="0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7417212" y="2918830"/>
              <a:ext cx="31394" cy="73934"/>
            </a:xfrm>
            <a:custGeom>
              <a:avLst/>
              <a:gdLst/>
              <a:ahLst/>
              <a:cxnLst/>
              <a:rect l="l" t="t" r="r" b="b"/>
              <a:pathLst>
                <a:path w="1304" h="3071" extrusionOk="0">
                  <a:moveTo>
                    <a:pt x="273" y="1"/>
                  </a:moveTo>
                  <a:cubicBezTo>
                    <a:pt x="150" y="1"/>
                    <a:pt x="0" y="771"/>
                    <a:pt x="273" y="1672"/>
                  </a:cubicBezTo>
                  <a:cubicBezTo>
                    <a:pt x="527" y="2524"/>
                    <a:pt x="1032" y="3070"/>
                    <a:pt x="1173" y="3070"/>
                  </a:cubicBezTo>
                  <a:cubicBezTo>
                    <a:pt x="1182" y="3070"/>
                    <a:pt x="1190" y="3068"/>
                    <a:pt x="1196" y="3063"/>
                  </a:cubicBezTo>
                  <a:cubicBezTo>
                    <a:pt x="1304" y="2984"/>
                    <a:pt x="962" y="2359"/>
                    <a:pt x="722" y="1536"/>
                  </a:cubicBezTo>
                  <a:cubicBezTo>
                    <a:pt x="471" y="718"/>
                    <a:pt x="411" y="8"/>
                    <a:pt x="277" y="1"/>
                  </a:cubicBezTo>
                  <a:cubicBezTo>
                    <a:pt x="275" y="1"/>
                    <a:pt x="274" y="1"/>
                    <a:pt x="273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7466131" y="2848774"/>
              <a:ext cx="76751" cy="40350"/>
            </a:xfrm>
            <a:custGeom>
              <a:avLst/>
              <a:gdLst/>
              <a:ahLst/>
              <a:cxnLst/>
              <a:rect l="l" t="t" r="r" b="b"/>
              <a:pathLst>
                <a:path w="3188" h="1676" extrusionOk="0">
                  <a:moveTo>
                    <a:pt x="3052" y="0"/>
                  </a:moveTo>
                  <a:cubicBezTo>
                    <a:pt x="2836" y="0"/>
                    <a:pt x="2200" y="252"/>
                    <a:pt x="1484" y="632"/>
                  </a:cubicBezTo>
                  <a:cubicBezTo>
                    <a:pt x="637" y="1079"/>
                    <a:pt x="0" y="1535"/>
                    <a:pt x="60" y="1649"/>
                  </a:cubicBezTo>
                  <a:cubicBezTo>
                    <a:pt x="70" y="1667"/>
                    <a:pt x="95" y="1675"/>
                    <a:pt x="135" y="1675"/>
                  </a:cubicBezTo>
                  <a:cubicBezTo>
                    <a:pt x="351" y="1675"/>
                    <a:pt x="987" y="1423"/>
                    <a:pt x="1701" y="1045"/>
                  </a:cubicBezTo>
                  <a:cubicBezTo>
                    <a:pt x="2549" y="596"/>
                    <a:pt x="3187" y="140"/>
                    <a:pt x="3125" y="26"/>
                  </a:cubicBezTo>
                  <a:cubicBezTo>
                    <a:pt x="3116" y="9"/>
                    <a:pt x="3091" y="0"/>
                    <a:pt x="3052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7552172" y="2925908"/>
              <a:ext cx="59297" cy="32429"/>
            </a:xfrm>
            <a:custGeom>
              <a:avLst/>
              <a:gdLst/>
              <a:ahLst/>
              <a:cxnLst/>
              <a:rect l="l" t="t" r="r" b="b"/>
              <a:pathLst>
                <a:path w="2463" h="1347" extrusionOk="0">
                  <a:moveTo>
                    <a:pt x="2216" y="1"/>
                  </a:moveTo>
                  <a:cubicBezTo>
                    <a:pt x="1963" y="1"/>
                    <a:pt x="1526" y="94"/>
                    <a:pt x="1072" y="341"/>
                  </a:cubicBezTo>
                  <a:cubicBezTo>
                    <a:pt x="378" y="711"/>
                    <a:pt x="0" y="1245"/>
                    <a:pt x="92" y="1330"/>
                  </a:cubicBezTo>
                  <a:cubicBezTo>
                    <a:pt x="103" y="1341"/>
                    <a:pt x="119" y="1346"/>
                    <a:pt x="140" y="1346"/>
                  </a:cubicBezTo>
                  <a:cubicBezTo>
                    <a:pt x="300" y="1346"/>
                    <a:pt x="741" y="1047"/>
                    <a:pt x="1294" y="752"/>
                  </a:cubicBezTo>
                  <a:cubicBezTo>
                    <a:pt x="1914" y="414"/>
                    <a:pt x="2463" y="199"/>
                    <a:pt x="2437" y="68"/>
                  </a:cubicBezTo>
                  <a:cubicBezTo>
                    <a:pt x="2429" y="26"/>
                    <a:pt x="2348" y="1"/>
                    <a:pt x="221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7681618" y="2845043"/>
              <a:ext cx="32068" cy="91220"/>
            </a:xfrm>
            <a:custGeom>
              <a:avLst/>
              <a:gdLst/>
              <a:ahLst/>
              <a:cxnLst/>
              <a:rect l="l" t="t" r="r" b="b"/>
              <a:pathLst>
                <a:path w="1332" h="3789" extrusionOk="0">
                  <a:moveTo>
                    <a:pt x="133" y="0"/>
                  </a:moveTo>
                  <a:cubicBezTo>
                    <a:pt x="130" y="0"/>
                    <a:pt x="127" y="0"/>
                    <a:pt x="125" y="1"/>
                  </a:cubicBezTo>
                  <a:cubicBezTo>
                    <a:pt x="1" y="36"/>
                    <a:pt x="141" y="912"/>
                    <a:pt x="441" y="1957"/>
                  </a:cubicBezTo>
                  <a:cubicBezTo>
                    <a:pt x="734" y="2983"/>
                    <a:pt x="1069" y="3789"/>
                    <a:pt x="1199" y="3789"/>
                  </a:cubicBezTo>
                  <a:cubicBezTo>
                    <a:pt x="1202" y="3789"/>
                    <a:pt x="1205" y="3789"/>
                    <a:pt x="1207" y="3788"/>
                  </a:cubicBezTo>
                  <a:cubicBezTo>
                    <a:pt x="1331" y="3752"/>
                    <a:pt x="1189" y="2875"/>
                    <a:pt x="890" y="1830"/>
                  </a:cubicBezTo>
                  <a:cubicBezTo>
                    <a:pt x="598" y="806"/>
                    <a:pt x="263" y="0"/>
                    <a:pt x="133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7682437" y="3083304"/>
              <a:ext cx="81999" cy="18995"/>
            </a:xfrm>
            <a:custGeom>
              <a:avLst/>
              <a:gdLst/>
              <a:ahLst/>
              <a:cxnLst/>
              <a:rect l="l" t="t" r="r" b="b"/>
              <a:pathLst>
                <a:path w="3406" h="789" extrusionOk="0">
                  <a:moveTo>
                    <a:pt x="1477" y="1"/>
                  </a:moveTo>
                  <a:cubicBezTo>
                    <a:pt x="603" y="1"/>
                    <a:pt x="0" y="388"/>
                    <a:pt x="60" y="485"/>
                  </a:cubicBezTo>
                  <a:cubicBezTo>
                    <a:pt x="72" y="514"/>
                    <a:pt x="121" y="524"/>
                    <a:pt x="201" y="524"/>
                  </a:cubicBezTo>
                  <a:cubicBezTo>
                    <a:pt x="399" y="524"/>
                    <a:pt x="787" y="459"/>
                    <a:pt x="1262" y="459"/>
                  </a:cubicBezTo>
                  <a:cubicBezTo>
                    <a:pt x="1402" y="459"/>
                    <a:pt x="1551" y="465"/>
                    <a:pt x="1704" y="480"/>
                  </a:cubicBezTo>
                  <a:cubicBezTo>
                    <a:pt x="2459" y="536"/>
                    <a:pt x="3056" y="788"/>
                    <a:pt x="3257" y="788"/>
                  </a:cubicBezTo>
                  <a:cubicBezTo>
                    <a:pt x="3291" y="788"/>
                    <a:pt x="3313" y="781"/>
                    <a:pt x="3324" y="765"/>
                  </a:cubicBezTo>
                  <a:cubicBezTo>
                    <a:pt x="3405" y="672"/>
                    <a:pt x="2760" y="96"/>
                    <a:pt x="1743" y="13"/>
                  </a:cubicBezTo>
                  <a:cubicBezTo>
                    <a:pt x="1652" y="4"/>
                    <a:pt x="1563" y="1"/>
                    <a:pt x="147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7825895" y="3005160"/>
              <a:ext cx="44876" cy="73886"/>
            </a:xfrm>
            <a:custGeom>
              <a:avLst/>
              <a:gdLst/>
              <a:ahLst/>
              <a:cxnLst/>
              <a:rect l="l" t="t" r="r" b="b"/>
              <a:pathLst>
                <a:path w="1864" h="3069" extrusionOk="0">
                  <a:moveTo>
                    <a:pt x="132" y="0"/>
                  </a:moveTo>
                  <a:cubicBezTo>
                    <a:pt x="125" y="0"/>
                    <a:pt x="120" y="2"/>
                    <a:pt x="115" y="4"/>
                  </a:cubicBezTo>
                  <a:cubicBezTo>
                    <a:pt x="0" y="65"/>
                    <a:pt x="275" y="799"/>
                    <a:pt x="725" y="1644"/>
                  </a:cubicBezTo>
                  <a:cubicBezTo>
                    <a:pt x="1158" y="2452"/>
                    <a:pt x="1594" y="3068"/>
                    <a:pt x="1732" y="3068"/>
                  </a:cubicBezTo>
                  <a:cubicBezTo>
                    <a:pt x="1738" y="3068"/>
                    <a:pt x="1744" y="3067"/>
                    <a:pt x="1749" y="3064"/>
                  </a:cubicBezTo>
                  <a:cubicBezTo>
                    <a:pt x="1863" y="3002"/>
                    <a:pt x="1589" y="2269"/>
                    <a:pt x="1138" y="1423"/>
                  </a:cubicBezTo>
                  <a:cubicBezTo>
                    <a:pt x="706" y="616"/>
                    <a:pt x="269" y="0"/>
                    <a:pt x="132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7908758" y="3131019"/>
              <a:ext cx="76992" cy="44491"/>
            </a:xfrm>
            <a:custGeom>
              <a:avLst/>
              <a:gdLst/>
              <a:ahLst/>
              <a:cxnLst/>
              <a:rect l="l" t="t" r="r" b="b"/>
              <a:pathLst>
                <a:path w="3198" h="1848" extrusionOk="0">
                  <a:moveTo>
                    <a:pt x="3068" y="0"/>
                  </a:moveTo>
                  <a:cubicBezTo>
                    <a:pt x="2862" y="0"/>
                    <a:pt x="2212" y="292"/>
                    <a:pt x="1480" y="722"/>
                  </a:cubicBezTo>
                  <a:cubicBezTo>
                    <a:pt x="634" y="1220"/>
                    <a:pt x="0" y="1714"/>
                    <a:pt x="66" y="1825"/>
                  </a:cubicBezTo>
                  <a:cubicBezTo>
                    <a:pt x="75" y="1841"/>
                    <a:pt x="96" y="1848"/>
                    <a:pt x="128" y="1848"/>
                  </a:cubicBezTo>
                  <a:cubicBezTo>
                    <a:pt x="334" y="1848"/>
                    <a:pt x="986" y="1555"/>
                    <a:pt x="1718" y="1125"/>
                  </a:cubicBezTo>
                  <a:cubicBezTo>
                    <a:pt x="2564" y="629"/>
                    <a:pt x="3198" y="134"/>
                    <a:pt x="3131" y="23"/>
                  </a:cubicBezTo>
                  <a:cubicBezTo>
                    <a:pt x="3122" y="8"/>
                    <a:pt x="3100" y="0"/>
                    <a:pt x="306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8090566" y="2957565"/>
              <a:ext cx="56311" cy="48463"/>
            </a:xfrm>
            <a:custGeom>
              <a:avLst/>
              <a:gdLst/>
              <a:ahLst/>
              <a:cxnLst/>
              <a:rect l="l" t="t" r="r" b="b"/>
              <a:pathLst>
                <a:path w="2339" h="2013" extrusionOk="0">
                  <a:moveTo>
                    <a:pt x="2209" y="0"/>
                  </a:moveTo>
                  <a:cubicBezTo>
                    <a:pt x="2046" y="0"/>
                    <a:pt x="1547" y="346"/>
                    <a:pt x="1013" y="835"/>
                  </a:cubicBezTo>
                  <a:cubicBezTo>
                    <a:pt x="415" y="1382"/>
                    <a:pt x="1" y="1903"/>
                    <a:pt x="89" y="1998"/>
                  </a:cubicBezTo>
                  <a:cubicBezTo>
                    <a:pt x="98" y="2008"/>
                    <a:pt x="113" y="2013"/>
                    <a:pt x="132" y="2013"/>
                  </a:cubicBezTo>
                  <a:cubicBezTo>
                    <a:pt x="295" y="2013"/>
                    <a:pt x="795" y="1668"/>
                    <a:pt x="1328" y="1180"/>
                  </a:cubicBezTo>
                  <a:cubicBezTo>
                    <a:pt x="1926" y="631"/>
                    <a:pt x="2339" y="110"/>
                    <a:pt x="2252" y="15"/>
                  </a:cubicBezTo>
                  <a:cubicBezTo>
                    <a:pt x="2243" y="5"/>
                    <a:pt x="2228" y="0"/>
                    <a:pt x="2209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8076410" y="2745208"/>
              <a:ext cx="12375" cy="91148"/>
            </a:xfrm>
            <a:custGeom>
              <a:avLst/>
              <a:gdLst/>
              <a:ahLst/>
              <a:cxnLst/>
              <a:rect l="l" t="t" r="r" b="b"/>
              <a:pathLst>
                <a:path w="514" h="3786" extrusionOk="0">
                  <a:moveTo>
                    <a:pt x="297" y="1"/>
                  </a:moveTo>
                  <a:cubicBezTo>
                    <a:pt x="168" y="1"/>
                    <a:pt x="46" y="844"/>
                    <a:pt x="24" y="1888"/>
                  </a:cubicBezTo>
                  <a:cubicBezTo>
                    <a:pt x="1" y="2933"/>
                    <a:pt x="87" y="3784"/>
                    <a:pt x="216" y="3786"/>
                  </a:cubicBezTo>
                  <a:cubicBezTo>
                    <a:pt x="216" y="3786"/>
                    <a:pt x="217" y="3786"/>
                    <a:pt x="217" y="3786"/>
                  </a:cubicBezTo>
                  <a:cubicBezTo>
                    <a:pt x="346" y="3786"/>
                    <a:pt x="468" y="2943"/>
                    <a:pt x="491" y="1898"/>
                  </a:cubicBezTo>
                  <a:cubicBezTo>
                    <a:pt x="513" y="853"/>
                    <a:pt x="427" y="4"/>
                    <a:pt x="298" y="1"/>
                  </a:cubicBezTo>
                  <a:cubicBezTo>
                    <a:pt x="298" y="1"/>
                    <a:pt x="297" y="1"/>
                    <a:pt x="29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8176173" y="2748650"/>
              <a:ext cx="61319" cy="52002"/>
            </a:xfrm>
            <a:custGeom>
              <a:avLst/>
              <a:gdLst/>
              <a:ahLst/>
              <a:cxnLst/>
              <a:rect l="l" t="t" r="r" b="b"/>
              <a:pathLst>
                <a:path w="2547" h="2160" extrusionOk="0">
                  <a:moveTo>
                    <a:pt x="2421" y="0"/>
                  </a:moveTo>
                  <a:cubicBezTo>
                    <a:pt x="2254" y="0"/>
                    <a:pt x="1709" y="377"/>
                    <a:pt x="1118" y="906"/>
                  </a:cubicBezTo>
                  <a:cubicBezTo>
                    <a:pt x="463" y="1495"/>
                    <a:pt x="1" y="2051"/>
                    <a:pt x="88" y="2145"/>
                  </a:cubicBezTo>
                  <a:cubicBezTo>
                    <a:pt x="96" y="2155"/>
                    <a:pt x="110" y="2160"/>
                    <a:pt x="129" y="2160"/>
                  </a:cubicBezTo>
                  <a:cubicBezTo>
                    <a:pt x="295" y="2160"/>
                    <a:pt x="841" y="1784"/>
                    <a:pt x="1430" y="1254"/>
                  </a:cubicBezTo>
                  <a:cubicBezTo>
                    <a:pt x="2086" y="666"/>
                    <a:pt x="2547" y="111"/>
                    <a:pt x="2462" y="14"/>
                  </a:cubicBezTo>
                  <a:cubicBezTo>
                    <a:pt x="2453" y="5"/>
                    <a:pt x="2439" y="0"/>
                    <a:pt x="2421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8155397" y="2588678"/>
              <a:ext cx="43889" cy="48294"/>
            </a:xfrm>
            <a:custGeom>
              <a:avLst/>
              <a:gdLst/>
              <a:ahLst/>
              <a:cxnLst/>
              <a:rect l="l" t="t" r="r" b="b"/>
              <a:pathLst>
                <a:path w="1823" h="2006" extrusionOk="0">
                  <a:moveTo>
                    <a:pt x="136" y="1"/>
                  </a:moveTo>
                  <a:cubicBezTo>
                    <a:pt x="121" y="1"/>
                    <a:pt x="109" y="4"/>
                    <a:pt x="100" y="12"/>
                  </a:cubicBezTo>
                  <a:cubicBezTo>
                    <a:pt x="0" y="94"/>
                    <a:pt x="283" y="603"/>
                    <a:pt x="730" y="1152"/>
                  </a:cubicBezTo>
                  <a:cubicBezTo>
                    <a:pt x="1138" y="1649"/>
                    <a:pt x="1542" y="2005"/>
                    <a:pt x="1687" y="2005"/>
                  </a:cubicBezTo>
                  <a:cubicBezTo>
                    <a:pt x="1702" y="2005"/>
                    <a:pt x="1714" y="2002"/>
                    <a:pt x="1723" y="1994"/>
                  </a:cubicBezTo>
                  <a:cubicBezTo>
                    <a:pt x="1822" y="1913"/>
                    <a:pt x="1540" y="1403"/>
                    <a:pt x="1093" y="855"/>
                  </a:cubicBezTo>
                  <a:cubicBezTo>
                    <a:pt x="685" y="358"/>
                    <a:pt x="281" y="1"/>
                    <a:pt x="13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8310459" y="2550207"/>
              <a:ext cx="80073" cy="72177"/>
            </a:xfrm>
            <a:custGeom>
              <a:avLst/>
              <a:gdLst/>
              <a:ahLst/>
              <a:cxnLst/>
              <a:rect l="l" t="t" r="r" b="b"/>
              <a:pathLst>
                <a:path w="3326" h="2998" extrusionOk="0">
                  <a:moveTo>
                    <a:pt x="3209" y="0"/>
                  </a:moveTo>
                  <a:cubicBezTo>
                    <a:pt x="3040" y="0"/>
                    <a:pt x="2311" y="565"/>
                    <a:pt x="1503" y="1329"/>
                  </a:cubicBezTo>
                  <a:cubicBezTo>
                    <a:pt x="633" y="2150"/>
                    <a:pt x="1" y="2893"/>
                    <a:pt x="89" y="2988"/>
                  </a:cubicBezTo>
                  <a:cubicBezTo>
                    <a:pt x="95" y="2995"/>
                    <a:pt x="105" y="2998"/>
                    <a:pt x="117" y="2998"/>
                  </a:cubicBezTo>
                  <a:cubicBezTo>
                    <a:pt x="286" y="2998"/>
                    <a:pt x="1015" y="2433"/>
                    <a:pt x="1823" y="1669"/>
                  </a:cubicBezTo>
                  <a:cubicBezTo>
                    <a:pt x="2694" y="847"/>
                    <a:pt x="3326" y="104"/>
                    <a:pt x="3237" y="10"/>
                  </a:cubicBezTo>
                  <a:cubicBezTo>
                    <a:pt x="3231" y="3"/>
                    <a:pt x="3222" y="0"/>
                    <a:pt x="3209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8195023" y="2453718"/>
              <a:ext cx="65990" cy="87031"/>
            </a:xfrm>
            <a:custGeom>
              <a:avLst/>
              <a:gdLst/>
              <a:ahLst/>
              <a:cxnLst/>
              <a:rect l="l" t="t" r="r" b="b"/>
              <a:pathLst>
                <a:path w="2741" h="3615" extrusionOk="0">
                  <a:moveTo>
                    <a:pt x="124" y="1"/>
                  </a:moveTo>
                  <a:cubicBezTo>
                    <a:pt x="117" y="1"/>
                    <a:pt x="111" y="2"/>
                    <a:pt x="106" y="6"/>
                  </a:cubicBezTo>
                  <a:cubicBezTo>
                    <a:pt x="0" y="81"/>
                    <a:pt x="480" y="948"/>
                    <a:pt x="1179" y="1942"/>
                  </a:cubicBezTo>
                  <a:cubicBezTo>
                    <a:pt x="1846" y="2891"/>
                    <a:pt x="2469" y="3615"/>
                    <a:pt x="2617" y="3615"/>
                  </a:cubicBezTo>
                  <a:cubicBezTo>
                    <a:pt x="2625" y="3615"/>
                    <a:pt x="2631" y="3613"/>
                    <a:pt x="2636" y="3610"/>
                  </a:cubicBezTo>
                  <a:cubicBezTo>
                    <a:pt x="2740" y="3536"/>
                    <a:pt x="2260" y="2669"/>
                    <a:pt x="1561" y="1675"/>
                  </a:cubicBezTo>
                  <a:cubicBezTo>
                    <a:pt x="896" y="724"/>
                    <a:pt x="272" y="1"/>
                    <a:pt x="124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8285783" y="2306626"/>
              <a:ext cx="66977" cy="82144"/>
            </a:xfrm>
            <a:custGeom>
              <a:avLst/>
              <a:gdLst/>
              <a:ahLst/>
              <a:cxnLst/>
              <a:rect l="l" t="t" r="r" b="b"/>
              <a:pathLst>
                <a:path w="2782" h="3412" extrusionOk="0">
                  <a:moveTo>
                    <a:pt x="117" y="1"/>
                  </a:moveTo>
                  <a:cubicBezTo>
                    <a:pt x="103" y="1"/>
                    <a:pt x="93" y="5"/>
                    <a:pt x="87" y="12"/>
                  </a:cubicBezTo>
                  <a:cubicBezTo>
                    <a:pt x="0" y="113"/>
                    <a:pt x="659" y="801"/>
                    <a:pt x="1357" y="1727"/>
                  </a:cubicBezTo>
                  <a:cubicBezTo>
                    <a:pt x="2038" y="2615"/>
                    <a:pt x="2512" y="3411"/>
                    <a:pt x="2654" y="3411"/>
                  </a:cubicBezTo>
                  <a:cubicBezTo>
                    <a:pt x="2659" y="3411"/>
                    <a:pt x="2663" y="3410"/>
                    <a:pt x="2667" y="3408"/>
                  </a:cubicBezTo>
                  <a:cubicBezTo>
                    <a:pt x="2781" y="3361"/>
                    <a:pt x="2468" y="2411"/>
                    <a:pt x="1730" y="1442"/>
                  </a:cubicBezTo>
                  <a:cubicBezTo>
                    <a:pt x="1051" y="545"/>
                    <a:pt x="291" y="1"/>
                    <a:pt x="11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8172490" y="2284959"/>
              <a:ext cx="57371" cy="82698"/>
            </a:xfrm>
            <a:custGeom>
              <a:avLst/>
              <a:gdLst/>
              <a:ahLst/>
              <a:cxnLst/>
              <a:rect l="l" t="t" r="r" b="b"/>
              <a:pathLst>
                <a:path w="2383" h="3435" extrusionOk="0">
                  <a:moveTo>
                    <a:pt x="2256" y="1"/>
                  </a:moveTo>
                  <a:cubicBezTo>
                    <a:pt x="2114" y="1"/>
                    <a:pt x="1567" y="692"/>
                    <a:pt x="995" y="1593"/>
                  </a:cubicBezTo>
                  <a:cubicBezTo>
                    <a:pt x="396" y="2538"/>
                    <a:pt x="0" y="3361"/>
                    <a:pt x="110" y="3430"/>
                  </a:cubicBezTo>
                  <a:cubicBezTo>
                    <a:pt x="115" y="3433"/>
                    <a:pt x="121" y="3435"/>
                    <a:pt x="128" y="3435"/>
                  </a:cubicBezTo>
                  <a:cubicBezTo>
                    <a:pt x="272" y="3435"/>
                    <a:pt x="820" y="2745"/>
                    <a:pt x="1390" y="1843"/>
                  </a:cubicBezTo>
                  <a:cubicBezTo>
                    <a:pt x="1988" y="897"/>
                    <a:pt x="2383" y="74"/>
                    <a:pt x="2273" y="6"/>
                  </a:cubicBezTo>
                  <a:cubicBezTo>
                    <a:pt x="2269" y="3"/>
                    <a:pt x="2263" y="1"/>
                    <a:pt x="225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8" name="Google Shape;1198;p33"/>
            <p:cNvSpPr/>
            <p:nvPr/>
          </p:nvSpPr>
          <p:spPr>
            <a:xfrm>
              <a:off x="8292451" y="2106811"/>
              <a:ext cx="28505" cy="78436"/>
            </a:xfrm>
            <a:custGeom>
              <a:avLst/>
              <a:gdLst/>
              <a:ahLst/>
              <a:cxnLst/>
              <a:rect l="l" t="t" r="r" b="b"/>
              <a:pathLst>
                <a:path w="1184" h="3258" extrusionOk="0">
                  <a:moveTo>
                    <a:pt x="1049" y="1"/>
                  </a:moveTo>
                  <a:cubicBezTo>
                    <a:pt x="912" y="1"/>
                    <a:pt x="409" y="604"/>
                    <a:pt x="212" y="1522"/>
                  </a:cubicBezTo>
                  <a:cubicBezTo>
                    <a:pt x="0" y="2475"/>
                    <a:pt x="232" y="3257"/>
                    <a:pt x="354" y="3257"/>
                  </a:cubicBezTo>
                  <a:cubicBezTo>
                    <a:pt x="356" y="3257"/>
                    <a:pt x="358" y="3257"/>
                    <a:pt x="360" y="3257"/>
                  </a:cubicBezTo>
                  <a:cubicBezTo>
                    <a:pt x="494" y="3237"/>
                    <a:pt x="471" y="2492"/>
                    <a:pt x="669" y="1622"/>
                  </a:cubicBezTo>
                  <a:cubicBezTo>
                    <a:pt x="853" y="748"/>
                    <a:pt x="1183" y="81"/>
                    <a:pt x="1069" y="7"/>
                  </a:cubicBezTo>
                  <a:cubicBezTo>
                    <a:pt x="1064" y="3"/>
                    <a:pt x="1057" y="1"/>
                    <a:pt x="1049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9" name="Google Shape;1199;p33"/>
            <p:cNvSpPr/>
            <p:nvPr/>
          </p:nvSpPr>
          <p:spPr>
            <a:xfrm>
              <a:off x="8402735" y="2185027"/>
              <a:ext cx="48367" cy="56865"/>
            </a:xfrm>
            <a:custGeom>
              <a:avLst/>
              <a:gdLst/>
              <a:ahLst/>
              <a:cxnLst/>
              <a:rect l="l" t="t" r="r" b="b"/>
              <a:pathLst>
                <a:path w="2009" h="2362" extrusionOk="0">
                  <a:moveTo>
                    <a:pt x="1877" y="0"/>
                  </a:moveTo>
                  <a:cubicBezTo>
                    <a:pt x="1732" y="0"/>
                    <a:pt x="1281" y="439"/>
                    <a:pt x="820" y="1038"/>
                  </a:cubicBezTo>
                  <a:cubicBezTo>
                    <a:pt x="322" y="1686"/>
                    <a:pt x="0" y="2274"/>
                    <a:pt x="103" y="2352"/>
                  </a:cubicBezTo>
                  <a:cubicBezTo>
                    <a:pt x="111" y="2358"/>
                    <a:pt x="121" y="2361"/>
                    <a:pt x="133" y="2361"/>
                  </a:cubicBezTo>
                  <a:cubicBezTo>
                    <a:pt x="280" y="2361"/>
                    <a:pt x="730" y="1921"/>
                    <a:pt x="1191" y="1324"/>
                  </a:cubicBezTo>
                  <a:cubicBezTo>
                    <a:pt x="1689" y="675"/>
                    <a:pt x="2009" y="88"/>
                    <a:pt x="1906" y="9"/>
                  </a:cubicBezTo>
                  <a:cubicBezTo>
                    <a:pt x="1898" y="3"/>
                    <a:pt x="1889" y="0"/>
                    <a:pt x="1877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0" name="Google Shape;1200;p33"/>
            <p:cNvSpPr/>
            <p:nvPr/>
          </p:nvSpPr>
          <p:spPr>
            <a:xfrm>
              <a:off x="8432443" y="2311007"/>
              <a:ext cx="53446" cy="56119"/>
            </a:xfrm>
            <a:custGeom>
              <a:avLst/>
              <a:gdLst/>
              <a:ahLst/>
              <a:cxnLst/>
              <a:rect l="l" t="t" r="r" b="b"/>
              <a:pathLst>
                <a:path w="2220" h="2331" extrusionOk="0">
                  <a:moveTo>
                    <a:pt x="2091" y="1"/>
                  </a:moveTo>
                  <a:cubicBezTo>
                    <a:pt x="1938" y="1"/>
                    <a:pt x="1448" y="426"/>
                    <a:pt x="935" y="1012"/>
                  </a:cubicBezTo>
                  <a:cubicBezTo>
                    <a:pt x="375" y="1649"/>
                    <a:pt x="1" y="2235"/>
                    <a:pt x="97" y="2320"/>
                  </a:cubicBezTo>
                  <a:cubicBezTo>
                    <a:pt x="105" y="2327"/>
                    <a:pt x="116" y="2330"/>
                    <a:pt x="130" y="2330"/>
                  </a:cubicBezTo>
                  <a:cubicBezTo>
                    <a:pt x="283" y="2330"/>
                    <a:pt x="773" y="1905"/>
                    <a:pt x="1286" y="1319"/>
                  </a:cubicBezTo>
                  <a:cubicBezTo>
                    <a:pt x="1846" y="682"/>
                    <a:pt x="2220" y="98"/>
                    <a:pt x="2124" y="11"/>
                  </a:cubicBezTo>
                  <a:cubicBezTo>
                    <a:pt x="2116" y="4"/>
                    <a:pt x="2105" y="1"/>
                    <a:pt x="209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1" name="Google Shape;1201;p33"/>
            <p:cNvSpPr/>
            <p:nvPr/>
          </p:nvSpPr>
          <p:spPr>
            <a:xfrm>
              <a:off x="8334364" y="2001968"/>
              <a:ext cx="61271" cy="82987"/>
            </a:xfrm>
            <a:custGeom>
              <a:avLst/>
              <a:gdLst/>
              <a:ahLst/>
              <a:cxnLst/>
              <a:rect l="l" t="t" r="r" b="b"/>
              <a:pathLst>
                <a:path w="2545" h="3447" extrusionOk="0">
                  <a:moveTo>
                    <a:pt x="127" y="1"/>
                  </a:moveTo>
                  <a:cubicBezTo>
                    <a:pt x="120" y="1"/>
                    <a:pt x="113" y="2"/>
                    <a:pt x="109" y="6"/>
                  </a:cubicBezTo>
                  <a:cubicBezTo>
                    <a:pt x="1" y="77"/>
                    <a:pt x="435" y="907"/>
                    <a:pt x="1078" y="1856"/>
                  </a:cubicBezTo>
                  <a:cubicBezTo>
                    <a:pt x="1693" y="2759"/>
                    <a:pt x="2273" y="3446"/>
                    <a:pt x="2418" y="3446"/>
                  </a:cubicBezTo>
                  <a:cubicBezTo>
                    <a:pt x="2426" y="3446"/>
                    <a:pt x="2432" y="3445"/>
                    <a:pt x="2437" y="3441"/>
                  </a:cubicBezTo>
                  <a:cubicBezTo>
                    <a:pt x="2545" y="3369"/>
                    <a:pt x="2110" y="2541"/>
                    <a:pt x="1467" y="1593"/>
                  </a:cubicBezTo>
                  <a:cubicBezTo>
                    <a:pt x="852" y="688"/>
                    <a:pt x="271" y="1"/>
                    <a:pt x="12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2" name="Google Shape;1202;p33"/>
            <p:cNvSpPr/>
            <p:nvPr/>
          </p:nvSpPr>
          <p:spPr>
            <a:xfrm>
              <a:off x="8441928" y="1985260"/>
              <a:ext cx="35751" cy="61102"/>
            </a:xfrm>
            <a:custGeom>
              <a:avLst/>
              <a:gdLst/>
              <a:ahLst/>
              <a:cxnLst/>
              <a:rect l="l" t="t" r="r" b="b"/>
              <a:pathLst>
                <a:path w="1485" h="2538" extrusionOk="0">
                  <a:moveTo>
                    <a:pt x="131" y="1"/>
                  </a:moveTo>
                  <a:cubicBezTo>
                    <a:pt x="117" y="1"/>
                    <a:pt x="106" y="4"/>
                    <a:pt x="98" y="12"/>
                  </a:cubicBezTo>
                  <a:cubicBezTo>
                    <a:pt x="0" y="102"/>
                    <a:pt x="345" y="624"/>
                    <a:pt x="678" y="1300"/>
                  </a:cubicBezTo>
                  <a:cubicBezTo>
                    <a:pt x="1011" y="1958"/>
                    <a:pt x="1221" y="2537"/>
                    <a:pt x="1353" y="2537"/>
                  </a:cubicBezTo>
                  <a:cubicBezTo>
                    <a:pt x="1355" y="2537"/>
                    <a:pt x="1358" y="2537"/>
                    <a:pt x="1361" y="2537"/>
                  </a:cubicBezTo>
                  <a:cubicBezTo>
                    <a:pt x="1485" y="2519"/>
                    <a:pt x="1468" y="1831"/>
                    <a:pt x="1096" y="1091"/>
                  </a:cubicBezTo>
                  <a:cubicBezTo>
                    <a:pt x="759" y="413"/>
                    <a:pt x="280" y="1"/>
                    <a:pt x="13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3" name="Google Shape;1203;p33"/>
            <p:cNvSpPr/>
            <p:nvPr/>
          </p:nvSpPr>
          <p:spPr>
            <a:xfrm>
              <a:off x="8068393" y="2311103"/>
              <a:ext cx="11460" cy="60813"/>
            </a:xfrm>
            <a:custGeom>
              <a:avLst/>
              <a:gdLst/>
              <a:ahLst/>
              <a:cxnLst/>
              <a:rect l="l" t="t" r="r" b="b"/>
              <a:pathLst>
                <a:path w="476" h="2526" extrusionOk="0">
                  <a:moveTo>
                    <a:pt x="231" y="1"/>
                  </a:moveTo>
                  <a:cubicBezTo>
                    <a:pt x="102" y="2"/>
                    <a:pt x="1" y="567"/>
                    <a:pt x="4" y="1265"/>
                  </a:cubicBezTo>
                  <a:cubicBezTo>
                    <a:pt x="7" y="1962"/>
                    <a:pt x="115" y="2525"/>
                    <a:pt x="246" y="2525"/>
                  </a:cubicBezTo>
                  <a:cubicBezTo>
                    <a:pt x="375" y="2525"/>
                    <a:pt x="476" y="1959"/>
                    <a:pt x="471" y="1263"/>
                  </a:cubicBezTo>
                  <a:cubicBezTo>
                    <a:pt x="468" y="566"/>
                    <a:pt x="360" y="1"/>
                    <a:pt x="23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4" name="Google Shape;1204;p33"/>
            <p:cNvSpPr/>
            <p:nvPr/>
          </p:nvSpPr>
          <p:spPr>
            <a:xfrm>
              <a:off x="8115218" y="2219887"/>
              <a:ext cx="15745" cy="34861"/>
            </a:xfrm>
            <a:custGeom>
              <a:avLst/>
              <a:gdLst/>
              <a:ahLst/>
              <a:cxnLst/>
              <a:rect l="l" t="t" r="r" b="b"/>
              <a:pathLst>
                <a:path w="654" h="1448" extrusionOk="0">
                  <a:moveTo>
                    <a:pt x="487" y="1"/>
                  </a:moveTo>
                  <a:cubicBezTo>
                    <a:pt x="364" y="1"/>
                    <a:pt x="195" y="289"/>
                    <a:pt x="100" y="668"/>
                  </a:cubicBezTo>
                  <a:cubicBezTo>
                    <a:pt x="0" y="1066"/>
                    <a:pt x="22" y="1414"/>
                    <a:pt x="147" y="1445"/>
                  </a:cubicBezTo>
                  <a:cubicBezTo>
                    <a:pt x="154" y="1447"/>
                    <a:pt x="160" y="1447"/>
                    <a:pt x="166" y="1447"/>
                  </a:cubicBezTo>
                  <a:cubicBezTo>
                    <a:pt x="290" y="1447"/>
                    <a:pt x="459" y="1159"/>
                    <a:pt x="554" y="780"/>
                  </a:cubicBezTo>
                  <a:cubicBezTo>
                    <a:pt x="654" y="382"/>
                    <a:pt x="632" y="34"/>
                    <a:pt x="507" y="3"/>
                  </a:cubicBezTo>
                  <a:cubicBezTo>
                    <a:pt x="500" y="1"/>
                    <a:pt x="494" y="1"/>
                    <a:pt x="48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5" name="Google Shape;1205;p33"/>
            <p:cNvSpPr/>
            <p:nvPr/>
          </p:nvSpPr>
          <p:spPr>
            <a:xfrm>
              <a:off x="8486224" y="2791863"/>
              <a:ext cx="39868" cy="70588"/>
            </a:xfrm>
            <a:custGeom>
              <a:avLst/>
              <a:gdLst/>
              <a:ahLst/>
              <a:cxnLst/>
              <a:rect l="l" t="t" r="r" b="b"/>
              <a:pathLst>
                <a:path w="1656" h="2932" extrusionOk="0">
                  <a:moveTo>
                    <a:pt x="126" y="0"/>
                  </a:moveTo>
                  <a:cubicBezTo>
                    <a:pt x="106" y="0"/>
                    <a:pt x="92" y="6"/>
                    <a:pt x="86" y="17"/>
                  </a:cubicBezTo>
                  <a:cubicBezTo>
                    <a:pt x="1" y="125"/>
                    <a:pt x="517" y="628"/>
                    <a:pt x="840" y="1417"/>
                  </a:cubicBezTo>
                  <a:cubicBezTo>
                    <a:pt x="1181" y="2196"/>
                    <a:pt x="1186" y="2917"/>
                    <a:pt x="1322" y="2930"/>
                  </a:cubicBezTo>
                  <a:cubicBezTo>
                    <a:pt x="1324" y="2931"/>
                    <a:pt x="1326" y="2931"/>
                    <a:pt x="1329" y="2931"/>
                  </a:cubicBezTo>
                  <a:cubicBezTo>
                    <a:pt x="1449" y="2931"/>
                    <a:pt x="1655" y="2129"/>
                    <a:pt x="1271" y="1234"/>
                  </a:cubicBezTo>
                  <a:cubicBezTo>
                    <a:pt x="928" y="412"/>
                    <a:pt x="297" y="0"/>
                    <a:pt x="126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8407718" y="2918252"/>
              <a:ext cx="30118" cy="44033"/>
            </a:xfrm>
            <a:custGeom>
              <a:avLst/>
              <a:gdLst/>
              <a:ahLst/>
              <a:cxnLst/>
              <a:rect l="l" t="t" r="r" b="b"/>
              <a:pathLst>
                <a:path w="1251" h="1829" extrusionOk="0">
                  <a:moveTo>
                    <a:pt x="141" y="1"/>
                  </a:moveTo>
                  <a:cubicBezTo>
                    <a:pt x="107" y="1"/>
                    <a:pt x="83" y="10"/>
                    <a:pt x="73" y="30"/>
                  </a:cubicBezTo>
                  <a:cubicBezTo>
                    <a:pt x="1" y="143"/>
                    <a:pt x="311" y="461"/>
                    <a:pt x="540" y="925"/>
                  </a:cubicBezTo>
                  <a:cubicBezTo>
                    <a:pt x="780" y="1382"/>
                    <a:pt x="855" y="1820"/>
                    <a:pt x="987" y="1828"/>
                  </a:cubicBezTo>
                  <a:cubicBezTo>
                    <a:pt x="989" y="1828"/>
                    <a:pt x="992" y="1828"/>
                    <a:pt x="994" y="1828"/>
                  </a:cubicBezTo>
                  <a:cubicBezTo>
                    <a:pt x="1116" y="1828"/>
                    <a:pt x="1251" y="1289"/>
                    <a:pt x="956" y="713"/>
                  </a:cubicBezTo>
                  <a:cubicBezTo>
                    <a:pt x="710" y="226"/>
                    <a:pt x="307" y="1"/>
                    <a:pt x="14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7" name="Google Shape;1207;p33"/>
            <p:cNvSpPr/>
            <p:nvPr/>
          </p:nvSpPr>
          <p:spPr>
            <a:xfrm>
              <a:off x="8450330" y="2992545"/>
              <a:ext cx="57395" cy="82698"/>
            </a:xfrm>
            <a:custGeom>
              <a:avLst/>
              <a:gdLst/>
              <a:ahLst/>
              <a:cxnLst/>
              <a:rect l="l" t="t" r="r" b="b"/>
              <a:pathLst>
                <a:path w="2384" h="3435" extrusionOk="0">
                  <a:moveTo>
                    <a:pt x="2256" y="1"/>
                  </a:moveTo>
                  <a:cubicBezTo>
                    <a:pt x="2112" y="1"/>
                    <a:pt x="1566" y="691"/>
                    <a:pt x="994" y="1593"/>
                  </a:cubicBezTo>
                  <a:cubicBezTo>
                    <a:pt x="396" y="2538"/>
                    <a:pt x="1" y="3361"/>
                    <a:pt x="110" y="3430"/>
                  </a:cubicBezTo>
                  <a:cubicBezTo>
                    <a:pt x="115" y="3433"/>
                    <a:pt x="121" y="3434"/>
                    <a:pt x="128" y="3434"/>
                  </a:cubicBezTo>
                  <a:cubicBezTo>
                    <a:pt x="271" y="3434"/>
                    <a:pt x="819" y="2744"/>
                    <a:pt x="1389" y="1843"/>
                  </a:cubicBezTo>
                  <a:cubicBezTo>
                    <a:pt x="1986" y="897"/>
                    <a:pt x="2383" y="74"/>
                    <a:pt x="2274" y="6"/>
                  </a:cubicBezTo>
                  <a:cubicBezTo>
                    <a:pt x="2269" y="3"/>
                    <a:pt x="2263" y="1"/>
                    <a:pt x="225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8" name="Google Shape;1208;p33"/>
            <p:cNvSpPr/>
            <p:nvPr/>
          </p:nvSpPr>
          <p:spPr>
            <a:xfrm>
              <a:off x="8490389" y="3126229"/>
              <a:ext cx="38038" cy="23738"/>
            </a:xfrm>
            <a:custGeom>
              <a:avLst/>
              <a:gdLst/>
              <a:ahLst/>
              <a:cxnLst/>
              <a:rect l="l" t="t" r="r" b="b"/>
              <a:pathLst>
                <a:path w="1580" h="986" extrusionOk="0">
                  <a:moveTo>
                    <a:pt x="1400" y="0"/>
                  </a:moveTo>
                  <a:cubicBezTo>
                    <a:pt x="1245" y="0"/>
                    <a:pt x="961" y="110"/>
                    <a:pt x="667" y="295"/>
                  </a:cubicBezTo>
                  <a:cubicBezTo>
                    <a:pt x="269" y="543"/>
                    <a:pt x="1" y="834"/>
                    <a:pt x="69" y="943"/>
                  </a:cubicBezTo>
                  <a:cubicBezTo>
                    <a:pt x="87" y="972"/>
                    <a:pt x="125" y="985"/>
                    <a:pt x="179" y="985"/>
                  </a:cubicBezTo>
                  <a:cubicBezTo>
                    <a:pt x="334" y="985"/>
                    <a:pt x="618" y="875"/>
                    <a:pt x="914" y="690"/>
                  </a:cubicBezTo>
                  <a:cubicBezTo>
                    <a:pt x="1312" y="442"/>
                    <a:pt x="1580" y="152"/>
                    <a:pt x="1511" y="42"/>
                  </a:cubicBezTo>
                  <a:cubicBezTo>
                    <a:pt x="1493" y="14"/>
                    <a:pt x="1455" y="0"/>
                    <a:pt x="140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9" name="Google Shape;1209;p33"/>
            <p:cNvSpPr/>
            <p:nvPr/>
          </p:nvSpPr>
          <p:spPr>
            <a:xfrm>
              <a:off x="8264838" y="3105091"/>
              <a:ext cx="61175" cy="52291"/>
            </a:xfrm>
            <a:custGeom>
              <a:avLst/>
              <a:gdLst/>
              <a:ahLst/>
              <a:cxnLst/>
              <a:rect l="l" t="t" r="r" b="b"/>
              <a:pathLst>
                <a:path w="2541" h="2172" extrusionOk="0">
                  <a:moveTo>
                    <a:pt x="140" y="1"/>
                  </a:moveTo>
                  <a:cubicBezTo>
                    <a:pt x="92" y="1"/>
                    <a:pt x="62" y="11"/>
                    <a:pt x="54" y="32"/>
                  </a:cubicBezTo>
                  <a:cubicBezTo>
                    <a:pt x="0" y="154"/>
                    <a:pt x="609" y="523"/>
                    <a:pt x="1243" y="1100"/>
                  </a:cubicBezTo>
                  <a:cubicBezTo>
                    <a:pt x="1848" y="1637"/>
                    <a:pt x="2266" y="2171"/>
                    <a:pt x="2408" y="2171"/>
                  </a:cubicBezTo>
                  <a:cubicBezTo>
                    <a:pt x="2416" y="2171"/>
                    <a:pt x="2424" y="2170"/>
                    <a:pt x="2430" y="2166"/>
                  </a:cubicBezTo>
                  <a:cubicBezTo>
                    <a:pt x="2541" y="2112"/>
                    <a:pt x="2260" y="1381"/>
                    <a:pt x="1555" y="752"/>
                  </a:cubicBezTo>
                  <a:cubicBezTo>
                    <a:pt x="978" y="230"/>
                    <a:pt x="363" y="1"/>
                    <a:pt x="140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0" name="Google Shape;1210;p33"/>
            <p:cNvSpPr/>
            <p:nvPr/>
          </p:nvSpPr>
          <p:spPr>
            <a:xfrm>
              <a:off x="8346209" y="3009854"/>
              <a:ext cx="19429" cy="52098"/>
            </a:xfrm>
            <a:custGeom>
              <a:avLst/>
              <a:gdLst/>
              <a:ahLst/>
              <a:cxnLst/>
              <a:rect l="l" t="t" r="r" b="b"/>
              <a:pathLst>
                <a:path w="807" h="2164" extrusionOk="0">
                  <a:moveTo>
                    <a:pt x="138" y="0"/>
                  </a:moveTo>
                  <a:cubicBezTo>
                    <a:pt x="134" y="0"/>
                    <a:pt x="130" y="1"/>
                    <a:pt x="126" y="2"/>
                  </a:cubicBezTo>
                  <a:cubicBezTo>
                    <a:pt x="0" y="35"/>
                    <a:pt x="23" y="544"/>
                    <a:pt x="177" y="1140"/>
                  </a:cubicBezTo>
                  <a:cubicBezTo>
                    <a:pt x="326" y="1718"/>
                    <a:pt x="542" y="2164"/>
                    <a:pt x="668" y="2164"/>
                  </a:cubicBezTo>
                  <a:cubicBezTo>
                    <a:pt x="673" y="2164"/>
                    <a:pt x="677" y="2163"/>
                    <a:pt x="681" y="2162"/>
                  </a:cubicBezTo>
                  <a:cubicBezTo>
                    <a:pt x="807" y="2130"/>
                    <a:pt x="784" y="1620"/>
                    <a:pt x="631" y="1024"/>
                  </a:cubicBezTo>
                  <a:cubicBezTo>
                    <a:pt x="482" y="447"/>
                    <a:pt x="265" y="0"/>
                    <a:pt x="13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1" name="Google Shape;1211;p33"/>
            <p:cNvSpPr/>
            <p:nvPr/>
          </p:nvSpPr>
          <p:spPr>
            <a:xfrm>
              <a:off x="8143047" y="3127601"/>
              <a:ext cx="39892" cy="52508"/>
            </a:xfrm>
            <a:custGeom>
              <a:avLst/>
              <a:gdLst/>
              <a:ahLst/>
              <a:cxnLst/>
              <a:rect l="l" t="t" r="r" b="b"/>
              <a:pathLst>
                <a:path w="1657" h="2181" extrusionOk="0">
                  <a:moveTo>
                    <a:pt x="1520" y="0"/>
                  </a:moveTo>
                  <a:cubicBezTo>
                    <a:pt x="1380" y="0"/>
                    <a:pt x="1001" y="406"/>
                    <a:pt x="634" y="960"/>
                  </a:cubicBezTo>
                  <a:cubicBezTo>
                    <a:pt x="236" y="1559"/>
                    <a:pt x="0" y="2101"/>
                    <a:pt x="107" y="2173"/>
                  </a:cubicBezTo>
                  <a:cubicBezTo>
                    <a:pt x="114" y="2178"/>
                    <a:pt x="124" y="2181"/>
                    <a:pt x="135" y="2181"/>
                  </a:cubicBezTo>
                  <a:cubicBezTo>
                    <a:pt x="274" y="2181"/>
                    <a:pt x="653" y="1774"/>
                    <a:pt x="1023" y="1220"/>
                  </a:cubicBezTo>
                  <a:cubicBezTo>
                    <a:pt x="1419" y="622"/>
                    <a:pt x="1656" y="80"/>
                    <a:pt x="1548" y="8"/>
                  </a:cubicBezTo>
                  <a:cubicBezTo>
                    <a:pt x="1540" y="3"/>
                    <a:pt x="1531" y="0"/>
                    <a:pt x="152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2" name="Google Shape;1212;p33"/>
            <p:cNvSpPr/>
            <p:nvPr/>
          </p:nvSpPr>
          <p:spPr>
            <a:xfrm>
              <a:off x="8342309" y="2788902"/>
              <a:ext cx="40590" cy="82577"/>
            </a:xfrm>
            <a:custGeom>
              <a:avLst/>
              <a:gdLst/>
              <a:ahLst/>
              <a:cxnLst/>
              <a:rect l="l" t="t" r="r" b="b"/>
              <a:pathLst>
                <a:path w="1686" h="3430" extrusionOk="0">
                  <a:moveTo>
                    <a:pt x="1554" y="1"/>
                  </a:moveTo>
                  <a:cubicBezTo>
                    <a:pt x="1420" y="1"/>
                    <a:pt x="1013" y="709"/>
                    <a:pt x="628" y="1625"/>
                  </a:cubicBezTo>
                  <a:cubicBezTo>
                    <a:pt x="228" y="2570"/>
                    <a:pt x="1" y="3377"/>
                    <a:pt x="120" y="3427"/>
                  </a:cubicBezTo>
                  <a:cubicBezTo>
                    <a:pt x="124" y="3429"/>
                    <a:pt x="128" y="3430"/>
                    <a:pt x="133" y="3430"/>
                  </a:cubicBezTo>
                  <a:cubicBezTo>
                    <a:pt x="267" y="3430"/>
                    <a:pt x="672" y="2722"/>
                    <a:pt x="1059" y="1806"/>
                  </a:cubicBezTo>
                  <a:cubicBezTo>
                    <a:pt x="1457" y="860"/>
                    <a:pt x="1686" y="54"/>
                    <a:pt x="1567" y="3"/>
                  </a:cubicBezTo>
                  <a:cubicBezTo>
                    <a:pt x="1563" y="2"/>
                    <a:pt x="1559" y="1"/>
                    <a:pt x="1554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3" name="Google Shape;1213;p33"/>
            <p:cNvSpPr/>
            <p:nvPr/>
          </p:nvSpPr>
          <p:spPr>
            <a:xfrm>
              <a:off x="8457720" y="2593011"/>
              <a:ext cx="23256" cy="73910"/>
            </a:xfrm>
            <a:custGeom>
              <a:avLst/>
              <a:gdLst/>
              <a:ahLst/>
              <a:cxnLst/>
              <a:rect l="l" t="t" r="r" b="b"/>
              <a:pathLst>
                <a:path w="966" h="3070" extrusionOk="0">
                  <a:moveTo>
                    <a:pt x="832" y="1"/>
                  </a:moveTo>
                  <a:cubicBezTo>
                    <a:pt x="702" y="1"/>
                    <a:pt x="449" y="652"/>
                    <a:pt x="256" y="1481"/>
                  </a:cubicBezTo>
                  <a:cubicBezTo>
                    <a:pt x="58" y="2329"/>
                    <a:pt x="1" y="3037"/>
                    <a:pt x="127" y="3068"/>
                  </a:cubicBezTo>
                  <a:cubicBezTo>
                    <a:pt x="129" y="3069"/>
                    <a:pt x="132" y="3069"/>
                    <a:pt x="135" y="3069"/>
                  </a:cubicBezTo>
                  <a:cubicBezTo>
                    <a:pt x="263" y="3069"/>
                    <a:pt x="518" y="2417"/>
                    <a:pt x="711" y="1587"/>
                  </a:cubicBezTo>
                  <a:cubicBezTo>
                    <a:pt x="909" y="740"/>
                    <a:pt x="966" y="31"/>
                    <a:pt x="840" y="2"/>
                  </a:cubicBezTo>
                  <a:cubicBezTo>
                    <a:pt x="837" y="1"/>
                    <a:pt x="835" y="1"/>
                    <a:pt x="832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4" name="Google Shape;1214;p33"/>
            <p:cNvSpPr/>
            <p:nvPr/>
          </p:nvSpPr>
          <p:spPr>
            <a:xfrm>
              <a:off x="8493350" y="2658348"/>
              <a:ext cx="23449" cy="69553"/>
            </a:xfrm>
            <a:custGeom>
              <a:avLst/>
              <a:gdLst/>
              <a:ahLst/>
              <a:cxnLst/>
              <a:rect l="l" t="t" r="r" b="b"/>
              <a:pathLst>
                <a:path w="974" h="2889" extrusionOk="0">
                  <a:moveTo>
                    <a:pt x="838" y="1"/>
                  </a:moveTo>
                  <a:cubicBezTo>
                    <a:pt x="709" y="1"/>
                    <a:pt x="454" y="610"/>
                    <a:pt x="260" y="1388"/>
                  </a:cubicBezTo>
                  <a:cubicBezTo>
                    <a:pt x="61" y="2185"/>
                    <a:pt x="0" y="2856"/>
                    <a:pt x="126" y="2887"/>
                  </a:cubicBezTo>
                  <a:cubicBezTo>
                    <a:pt x="129" y="2888"/>
                    <a:pt x="132" y="2888"/>
                    <a:pt x="136" y="2888"/>
                  </a:cubicBezTo>
                  <a:cubicBezTo>
                    <a:pt x="265" y="2888"/>
                    <a:pt x="520" y="2277"/>
                    <a:pt x="714" y="1502"/>
                  </a:cubicBezTo>
                  <a:cubicBezTo>
                    <a:pt x="913" y="705"/>
                    <a:pt x="973" y="34"/>
                    <a:pt x="848" y="2"/>
                  </a:cubicBezTo>
                  <a:cubicBezTo>
                    <a:pt x="845" y="1"/>
                    <a:pt x="842" y="1"/>
                    <a:pt x="838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5" name="Google Shape;1215;p33"/>
            <p:cNvSpPr/>
            <p:nvPr/>
          </p:nvSpPr>
          <p:spPr>
            <a:xfrm>
              <a:off x="8520337" y="1911064"/>
              <a:ext cx="29516" cy="19790"/>
            </a:xfrm>
            <a:custGeom>
              <a:avLst/>
              <a:gdLst/>
              <a:ahLst/>
              <a:cxnLst/>
              <a:rect l="l" t="t" r="r" b="b"/>
              <a:pathLst>
                <a:path w="1226" h="822" extrusionOk="0">
                  <a:moveTo>
                    <a:pt x="197" y="1"/>
                  </a:moveTo>
                  <a:cubicBezTo>
                    <a:pt x="139" y="1"/>
                    <a:pt x="95" y="16"/>
                    <a:pt x="73" y="49"/>
                  </a:cubicBezTo>
                  <a:cubicBezTo>
                    <a:pt x="1" y="157"/>
                    <a:pt x="186" y="405"/>
                    <a:pt x="483" y="606"/>
                  </a:cubicBezTo>
                  <a:cubicBezTo>
                    <a:pt x="690" y="743"/>
                    <a:pt x="897" y="822"/>
                    <a:pt x="1029" y="822"/>
                  </a:cubicBezTo>
                  <a:cubicBezTo>
                    <a:pt x="1088" y="822"/>
                    <a:pt x="1132" y="806"/>
                    <a:pt x="1154" y="774"/>
                  </a:cubicBezTo>
                  <a:cubicBezTo>
                    <a:pt x="1226" y="666"/>
                    <a:pt x="1043" y="418"/>
                    <a:pt x="744" y="217"/>
                  </a:cubicBezTo>
                  <a:cubicBezTo>
                    <a:pt x="537" y="79"/>
                    <a:pt x="329" y="1"/>
                    <a:pt x="19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6" name="Google Shape;1216;p33"/>
            <p:cNvSpPr/>
            <p:nvPr/>
          </p:nvSpPr>
          <p:spPr>
            <a:xfrm>
              <a:off x="8590586" y="1892984"/>
              <a:ext cx="41674" cy="20199"/>
            </a:xfrm>
            <a:custGeom>
              <a:avLst/>
              <a:gdLst/>
              <a:ahLst/>
              <a:cxnLst/>
              <a:rect l="l" t="t" r="r" b="b"/>
              <a:pathLst>
                <a:path w="1731" h="839" extrusionOk="0">
                  <a:moveTo>
                    <a:pt x="216" y="0"/>
                  </a:moveTo>
                  <a:cubicBezTo>
                    <a:pt x="130" y="0"/>
                    <a:pt x="72" y="19"/>
                    <a:pt x="55" y="58"/>
                  </a:cubicBezTo>
                  <a:cubicBezTo>
                    <a:pt x="1" y="176"/>
                    <a:pt x="323" y="434"/>
                    <a:pt x="770" y="633"/>
                  </a:cubicBezTo>
                  <a:cubicBezTo>
                    <a:pt x="1068" y="765"/>
                    <a:pt x="1346" y="839"/>
                    <a:pt x="1515" y="839"/>
                  </a:cubicBezTo>
                  <a:cubicBezTo>
                    <a:pt x="1601" y="839"/>
                    <a:pt x="1659" y="820"/>
                    <a:pt x="1676" y="780"/>
                  </a:cubicBezTo>
                  <a:cubicBezTo>
                    <a:pt x="1730" y="663"/>
                    <a:pt x="1409" y="405"/>
                    <a:pt x="961" y="205"/>
                  </a:cubicBezTo>
                  <a:cubicBezTo>
                    <a:pt x="663" y="73"/>
                    <a:pt x="385" y="0"/>
                    <a:pt x="216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7" name="Google Shape;1217;p33"/>
            <p:cNvSpPr/>
            <p:nvPr/>
          </p:nvSpPr>
          <p:spPr>
            <a:xfrm>
              <a:off x="8688832" y="1902734"/>
              <a:ext cx="18032" cy="18658"/>
            </a:xfrm>
            <a:custGeom>
              <a:avLst/>
              <a:gdLst/>
              <a:ahLst/>
              <a:cxnLst/>
              <a:rect l="l" t="t" r="r" b="b"/>
              <a:pathLst>
                <a:path w="749" h="775" extrusionOk="0">
                  <a:moveTo>
                    <a:pt x="190" y="0"/>
                  </a:moveTo>
                  <a:cubicBezTo>
                    <a:pt x="157" y="0"/>
                    <a:pt x="127" y="9"/>
                    <a:pt x="103" y="27"/>
                  </a:cubicBezTo>
                  <a:cubicBezTo>
                    <a:pt x="1" y="104"/>
                    <a:pt x="38" y="328"/>
                    <a:pt x="187" y="529"/>
                  </a:cubicBezTo>
                  <a:cubicBezTo>
                    <a:pt x="302" y="681"/>
                    <a:pt x="449" y="774"/>
                    <a:pt x="558" y="774"/>
                  </a:cubicBezTo>
                  <a:cubicBezTo>
                    <a:pt x="591" y="774"/>
                    <a:pt x="621" y="766"/>
                    <a:pt x="646" y="747"/>
                  </a:cubicBezTo>
                  <a:cubicBezTo>
                    <a:pt x="748" y="671"/>
                    <a:pt x="711" y="447"/>
                    <a:pt x="561" y="248"/>
                  </a:cubicBezTo>
                  <a:cubicBezTo>
                    <a:pt x="446" y="94"/>
                    <a:pt x="299" y="0"/>
                    <a:pt x="19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8" name="Google Shape;1218;p33"/>
            <p:cNvSpPr/>
            <p:nvPr/>
          </p:nvSpPr>
          <p:spPr>
            <a:xfrm>
              <a:off x="8515739" y="1309308"/>
              <a:ext cx="99815" cy="189085"/>
            </a:xfrm>
            <a:custGeom>
              <a:avLst/>
              <a:gdLst/>
              <a:ahLst/>
              <a:cxnLst/>
              <a:rect l="l" t="t" r="r" b="b"/>
              <a:pathLst>
                <a:path w="4146" h="7854" extrusionOk="0">
                  <a:moveTo>
                    <a:pt x="1298" y="1"/>
                  </a:moveTo>
                  <a:cubicBezTo>
                    <a:pt x="1232" y="1"/>
                    <a:pt x="839" y="404"/>
                    <a:pt x="519" y="1221"/>
                  </a:cubicBezTo>
                  <a:cubicBezTo>
                    <a:pt x="187" y="2055"/>
                    <a:pt x="1" y="3386"/>
                    <a:pt x="481" y="4723"/>
                  </a:cubicBezTo>
                  <a:cubicBezTo>
                    <a:pt x="964" y="6059"/>
                    <a:pt x="1954" y="6967"/>
                    <a:pt x="2743" y="7398"/>
                  </a:cubicBezTo>
                  <a:cubicBezTo>
                    <a:pt x="3380" y="7753"/>
                    <a:pt x="3875" y="7854"/>
                    <a:pt x="4052" y="7854"/>
                  </a:cubicBezTo>
                  <a:cubicBezTo>
                    <a:pt x="4096" y="7854"/>
                    <a:pt x="4121" y="7847"/>
                    <a:pt x="4122" y="7837"/>
                  </a:cubicBezTo>
                  <a:cubicBezTo>
                    <a:pt x="4145" y="7764"/>
                    <a:pt x="3619" y="7604"/>
                    <a:pt x="2917" y="7119"/>
                  </a:cubicBezTo>
                  <a:cubicBezTo>
                    <a:pt x="2220" y="6644"/>
                    <a:pt x="1358" y="5775"/>
                    <a:pt x="920" y="4567"/>
                  </a:cubicBezTo>
                  <a:cubicBezTo>
                    <a:pt x="486" y="3353"/>
                    <a:pt x="599" y="2135"/>
                    <a:pt x="834" y="1325"/>
                  </a:cubicBezTo>
                  <a:cubicBezTo>
                    <a:pt x="1064" y="502"/>
                    <a:pt x="1368" y="44"/>
                    <a:pt x="1304" y="3"/>
                  </a:cubicBezTo>
                  <a:cubicBezTo>
                    <a:pt x="1302" y="1"/>
                    <a:pt x="1300" y="1"/>
                    <a:pt x="1298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"/>
          <p:cNvSpPr txBox="1">
            <a:spLocks noGrp="1"/>
          </p:cNvSpPr>
          <p:nvPr>
            <p:ph type="title" idx="2"/>
          </p:nvPr>
        </p:nvSpPr>
        <p:spPr>
          <a:xfrm>
            <a:off x="348714" y="2283794"/>
            <a:ext cx="499331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100"/>
            </a:pPr>
            <a:r>
              <a:rPr lang="e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02.</a:t>
            </a:r>
            <a:r>
              <a:rPr lang="en-US" sz="1800" b="1" dirty="0">
                <a:solidFill>
                  <a:srgbClr val="1E2128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b="1" dirty="0" smtClean="0">
                <a:solidFill>
                  <a:srgbClr val="1E2128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STRUTS2 FRAMEWORK</a:t>
            </a:r>
            <a:r>
              <a:rPr lang="en-US" sz="1800" b="1" dirty="0" smtClean="0">
                <a:solidFill>
                  <a:srgbClr val="1E2128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/>
            </a:r>
            <a:br>
              <a:rPr lang="en-US" sz="1800" b="1" dirty="0" smtClean="0">
                <a:solidFill>
                  <a:srgbClr val="1E2128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endParaRPr lang="en-US" b="1" dirty="0"/>
          </a:p>
        </p:txBody>
      </p:sp>
      <p:grpSp>
        <p:nvGrpSpPr>
          <p:cNvPr id="74" name="Google Shape;416;p24"/>
          <p:cNvGrpSpPr/>
          <p:nvPr/>
        </p:nvGrpSpPr>
        <p:grpSpPr>
          <a:xfrm>
            <a:off x="5324161" y="305675"/>
            <a:ext cx="3442075" cy="4472582"/>
            <a:chOff x="5335450" y="305675"/>
            <a:chExt cx="3442075" cy="4435325"/>
          </a:xfrm>
        </p:grpSpPr>
        <p:sp>
          <p:nvSpPr>
            <p:cNvPr id="75" name="Google Shape;417;p24"/>
            <p:cNvSpPr/>
            <p:nvPr/>
          </p:nvSpPr>
          <p:spPr>
            <a:xfrm>
              <a:off x="5422625" y="366700"/>
              <a:ext cx="3354900" cy="4374300"/>
            </a:xfrm>
            <a:prstGeom prst="rect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418;p24"/>
            <p:cNvSpPr/>
            <p:nvPr/>
          </p:nvSpPr>
          <p:spPr>
            <a:xfrm>
              <a:off x="5335450" y="305675"/>
              <a:ext cx="226800" cy="215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7" name="Google Shape;419;p24"/>
          <p:cNvSpPr/>
          <p:nvPr/>
        </p:nvSpPr>
        <p:spPr>
          <a:xfrm>
            <a:off x="5549961" y="365250"/>
            <a:ext cx="3216300" cy="4413000"/>
          </a:xfrm>
          <a:prstGeom prst="rect">
            <a:avLst/>
          </a:prstGeom>
          <a:solidFill>
            <a:srgbClr val="477861">
              <a:alpha val="8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" name="Google Shape;425;p24"/>
          <p:cNvSpPr txBox="1">
            <a:spLocks/>
          </p:cNvSpPr>
          <p:nvPr/>
        </p:nvSpPr>
        <p:spPr>
          <a:xfrm>
            <a:off x="6160909" y="1900225"/>
            <a:ext cx="2154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matic SC"/>
              <a:buNone/>
              <a:defRPr sz="3600" b="0" i="0" u="none" strike="noStrike" cap="none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9" name="Google Shape;426;p24"/>
          <p:cNvSpPr txBox="1">
            <a:spLocks/>
          </p:cNvSpPr>
          <p:nvPr/>
        </p:nvSpPr>
        <p:spPr>
          <a:xfrm>
            <a:off x="6080961" y="952894"/>
            <a:ext cx="21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 smtClean="0">
                <a:solidFill>
                  <a:srgbClr val="FFFFFF"/>
                </a:solidFill>
                <a:latin typeface="Amatic SC" panose="020B0604020202020204" charset="-79"/>
                <a:cs typeface="Amatic SC" panose="020B0604020202020204" charset="-79"/>
              </a:rPr>
              <a:t>WHATEVER </a:t>
            </a:r>
            <a:endParaRPr lang="en-US" sz="3600" dirty="0">
              <a:solidFill>
                <a:srgbClr val="FFFFFF"/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  <p:grpSp>
        <p:nvGrpSpPr>
          <p:cNvPr id="80" name="Google Shape;433;p24"/>
          <p:cNvGrpSpPr/>
          <p:nvPr/>
        </p:nvGrpSpPr>
        <p:grpSpPr>
          <a:xfrm>
            <a:off x="4743559" y="2188495"/>
            <a:ext cx="1291803" cy="2656580"/>
            <a:chOff x="4754848" y="2188495"/>
            <a:chExt cx="1291803" cy="2656580"/>
          </a:xfrm>
        </p:grpSpPr>
        <p:sp>
          <p:nvSpPr>
            <p:cNvPr id="81" name="Google Shape;434;p24"/>
            <p:cNvSpPr/>
            <p:nvPr/>
          </p:nvSpPr>
          <p:spPr>
            <a:xfrm>
              <a:off x="4778975" y="4690275"/>
              <a:ext cx="776400" cy="154800"/>
            </a:xfrm>
            <a:prstGeom prst="ellipse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2" name="Google Shape;435;p24"/>
            <p:cNvGrpSpPr/>
            <p:nvPr/>
          </p:nvGrpSpPr>
          <p:grpSpPr>
            <a:xfrm>
              <a:off x="4754848" y="2188495"/>
              <a:ext cx="1291803" cy="2589757"/>
              <a:chOff x="4309600" y="1213175"/>
              <a:chExt cx="2126425" cy="4262975"/>
            </a:xfrm>
          </p:grpSpPr>
          <p:sp>
            <p:nvSpPr>
              <p:cNvPr id="83" name="Google Shape;436;p24"/>
              <p:cNvSpPr/>
              <p:nvPr/>
            </p:nvSpPr>
            <p:spPr>
              <a:xfrm>
                <a:off x="4872300" y="1410575"/>
                <a:ext cx="918425" cy="3846200"/>
              </a:xfrm>
              <a:custGeom>
                <a:avLst/>
                <a:gdLst/>
                <a:ahLst/>
                <a:cxnLst/>
                <a:rect l="l" t="t" r="r" b="b"/>
                <a:pathLst>
                  <a:path w="36737" h="153848" extrusionOk="0">
                    <a:moveTo>
                      <a:pt x="36720" y="0"/>
                    </a:moveTo>
                    <a:cubicBezTo>
                      <a:pt x="36704" y="0"/>
                      <a:pt x="36633" y="120"/>
                      <a:pt x="36513" y="360"/>
                    </a:cubicBezTo>
                    <a:lnTo>
                      <a:pt x="35975" y="1449"/>
                    </a:lnTo>
                    <a:cubicBezTo>
                      <a:pt x="35491" y="2484"/>
                      <a:pt x="34830" y="3893"/>
                      <a:pt x="33997" y="5671"/>
                    </a:cubicBezTo>
                    <a:cubicBezTo>
                      <a:pt x="32304" y="9351"/>
                      <a:pt x="29860" y="14675"/>
                      <a:pt x="26958" y="21313"/>
                    </a:cubicBezTo>
                    <a:cubicBezTo>
                      <a:pt x="21207" y="34588"/>
                      <a:pt x="13310" y="53067"/>
                      <a:pt x="7495" y="74446"/>
                    </a:cubicBezTo>
                    <a:cubicBezTo>
                      <a:pt x="4585" y="85125"/>
                      <a:pt x="2597" y="95517"/>
                      <a:pt x="1462" y="105043"/>
                    </a:cubicBezTo>
                    <a:cubicBezTo>
                      <a:pt x="336" y="114569"/>
                      <a:pt x="1" y="123219"/>
                      <a:pt x="75" y="130469"/>
                    </a:cubicBezTo>
                    <a:cubicBezTo>
                      <a:pt x="134" y="137721"/>
                      <a:pt x="605" y="143576"/>
                      <a:pt x="1007" y="147607"/>
                    </a:cubicBezTo>
                    <a:cubicBezTo>
                      <a:pt x="1207" y="149625"/>
                      <a:pt x="1404" y="151185"/>
                      <a:pt x="1556" y="152242"/>
                    </a:cubicBezTo>
                    <a:cubicBezTo>
                      <a:pt x="1628" y="152724"/>
                      <a:pt x="1686" y="153118"/>
                      <a:pt x="1734" y="153440"/>
                    </a:cubicBezTo>
                    <a:cubicBezTo>
                      <a:pt x="1779" y="153712"/>
                      <a:pt x="1809" y="153847"/>
                      <a:pt x="1825" y="153847"/>
                    </a:cubicBezTo>
                    <a:cubicBezTo>
                      <a:pt x="1841" y="153845"/>
                      <a:pt x="1841" y="153704"/>
                      <a:pt x="1825" y="153429"/>
                    </a:cubicBezTo>
                    <a:cubicBezTo>
                      <a:pt x="1803" y="153105"/>
                      <a:pt x="1771" y="152708"/>
                      <a:pt x="1737" y="152221"/>
                    </a:cubicBezTo>
                    <a:cubicBezTo>
                      <a:pt x="1641" y="151081"/>
                      <a:pt x="1516" y="149534"/>
                      <a:pt x="1353" y="147577"/>
                    </a:cubicBezTo>
                    <a:cubicBezTo>
                      <a:pt x="1060" y="143544"/>
                      <a:pt x="688" y="137697"/>
                      <a:pt x="709" y="130466"/>
                    </a:cubicBezTo>
                    <a:cubicBezTo>
                      <a:pt x="722" y="122000"/>
                      <a:pt x="1247" y="113541"/>
                      <a:pt x="2282" y="105141"/>
                    </a:cubicBezTo>
                    <a:cubicBezTo>
                      <a:pt x="3457" y="95661"/>
                      <a:pt x="5459" y="85322"/>
                      <a:pt x="8361" y="74678"/>
                    </a:cubicBezTo>
                    <a:cubicBezTo>
                      <a:pt x="14154" y="53379"/>
                      <a:pt x="21942" y="34894"/>
                      <a:pt x="27541" y="21563"/>
                    </a:cubicBezTo>
                    <a:cubicBezTo>
                      <a:pt x="30376" y="14968"/>
                      <a:pt x="32682" y="9606"/>
                      <a:pt x="34314" y="5812"/>
                    </a:cubicBezTo>
                    <a:cubicBezTo>
                      <a:pt x="35083" y="4002"/>
                      <a:pt x="35693" y="2572"/>
                      <a:pt x="36140" y="1521"/>
                    </a:cubicBezTo>
                    <a:lnTo>
                      <a:pt x="36596" y="397"/>
                    </a:lnTo>
                    <a:cubicBezTo>
                      <a:pt x="36691" y="141"/>
                      <a:pt x="36737" y="6"/>
                      <a:pt x="36721" y="0"/>
                    </a:cubicBezTo>
                    <a:cubicBezTo>
                      <a:pt x="36720" y="0"/>
                      <a:pt x="36720" y="0"/>
                      <a:pt x="36720" y="0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437;p24"/>
              <p:cNvSpPr/>
              <p:nvPr/>
            </p:nvSpPr>
            <p:spPr>
              <a:xfrm>
                <a:off x="5035650" y="1213175"/>
                <a:ext cx="1003875" cy="1442850"/>
              </a:xfrm>
              <a:custGeom>
                <a:avLst/>
                <a:gdLst/>
                <a:ahLst/>
                <a:cxnLst/>
                <a:rect l="l" t="t" r="r" b="b"/>
                <a:pathLst>
                  <a:path w="40155" h="57714" extrusionOk="0">
                    <a:moveTo>
                      <a:pt x="26553" y="1"/>
                    </a:moveTo>
                    <a:cubicBezTo>
                      <a:pt x="24747" y="1"/>
                      <a:pt x="22940" y="539"/>
                      <a:pt x="21486" y="1616"/>
                    </a:cubicBezTo>
                    <a:cubicBezTo>
                      <a:pt x="18608" y="3746"/>
                      <a:pt x="17333" y="7816"/>
                      <a:pt x="18488" y="11208"/>
                    </a:cubicBezTo>
                    <a:cubicBezTo>
                      <a:pt x="15269" y="11690"/>
                      <a:pt x="12399" y="14033"/>
                      <a:pt x="11281" y="17092"/>
                    </a:cubicBezTo>
                    <a:cubicBezTo>
                      <a:pt x="10165" y="20149"/>
                      <a:pt x="10850" y="23791"/>
                      <a:pt x="13001" y="26235"/>
                    </a:cubicBezTo>
                    <a:cubicBezTo>
                      <a:pt x="12446" y="25973"/>
                      <a:pt x="11861" y="25853"/>
                      <a:pt x="11275" y="25853"/>
                    </a:cubicBezTo>
                    <a:cubicBezTo>
                      <a:pt x="9019" y="25853"/>
                      <a:pt x="6735" y="27623"/>
                      <a:pt x="5975" y="29858"/>
                    </a:cubicBezTo>
                    <a:cubicBezTo>
                      <a:pt x="5014" y="32675"/>
                      <a:pt x="5908" y="35809"/>
                      <a:pt x="7325" y="38423"/>
                    </a:cubicBezTo>
                    <a:cubicBezTo>
                      <a:pt x="7251" y="38421"/>
                      <a:pt x="7177" y="38419"/>
                      <a:pt x="7103" y="38419"/>
                    </a:cubicBezTo>
                    <a:cubicBezTo>
                      <a:pt x="4234" y="38419"/>
                      <a:pt x="1478" y="40521"/>
                      <a:pt x="748" y="43301"/>
                    </a:cubicBezTo>
                    <a:cubicBezTo>
                      <a:pt x="0" y="46155"/>
                      <a:pt x="1465" y="49430"/>
                      <a:pt x="4087" y="50777"/>
                    </a:cubicBezTo>
                    <a:cubicBezTo>
                      <a:pt x="3392" y="52002"/>
                      <a:pt x="3595" y="53668"/>
                      <a:pt x="4558" y="54693"/>
                    </a:cubicBezTo>
                    <a:cubicBezTo>
                      <a:pt x="5186" y="55362"/>
                      <a:pt x="6105" y="55723"/>
                      <a:pt x="7018" y="55723"/>
                    </a:cubicBezTo>
                    <a:cubicBezTo>
                      <a:pt x="7508" y="55723"/>
                      <a:pt x="7996" y="55620"/>
                      <a:pt x="8438" y="55404"/>
                    </a:cubicBezTo>
                    <a:lnTo>
                      <a:pt x="8438" y="55404"/>
                    </a:lnTo>
                    <a:lnTo>
                      <a:pt x="8312" y="56427"/>
                    </a:lnTo>
                    <a:cubicBezTo>
                      <a:pt x="9447" y="57286"/>
                      <a:pt x="10866" y="57713"/>
                      <a:pt x="12287" y="57713"/>
                    </a:cubicBezTo>
                    <a:cubicBezTo>
                      <a:pt x="13763" y="57713"/>
                      <a:pt x="15240" y="57251"/>
                      <a:pt x="16398" y="56331"/>
                    </a:cubicBezTo>
                    <a:cubicBezTo>
                      <a:pt x="18669" y="54523"/>
                      <a:pt x="19500" y="51123"/>
                      <a:pt x="18315" y="48471"/>
                    </a:cubicBezTo>
                    <a:lnTo>
                      <a:pt x="18315" y="48471"/>
                    </a:lnTo>
                    <a:cubicBezTo>
                      <a:pt x="18805" y="48625"/>
                      <a:pt x="19313" y="48699"/>
                      <a:pt x="19822" y="48699"/>
                    </a:cubicBezTo>
                    <a:cubicBezTo>
                      <a:pt x="21787" y="48699"/>
                      <a:pt x="23761" y="47609"/>
                      <a:pt x="24691" y="45865"/>
                    </a:cubicBezTo>
                    <a:cubicBezTo>
                      <a:pt x="25863" y="43666"/>
                      <a:pt x="25245" y="40673"/>
                      <a:pt x="23299" y="39118"/>
                    </a:cubicBezTo>
                    <a:lnTo>
                      <a:pt x="23299" y="39118"/>
                    </a:lnTo>
                    <a:cubicBezTo>
                      <a:pt x="23800" y="39213"/>
                      <a:pt x="24307" y="39260"/>
                      <a:pt x="24814" y="39260"/>
                    </a:cubicBezTo>
                    <a:cubicBezTo>
                      <a:pt x="27854" y="39260"/>
                      <a:pt x="30889" y="37606"/>
                      <a:pt x="32436" y="34973"/>
                    </a:cubicBezTo>
                    <a:cubicBezTo>
                      <a:pt x="34239" y="31901"/>
                      <a:pt x="33890" y="27710"/>
                      <a:pt x="31603" y="24976"/>
                    </a:cubicBezTo>
                    <a:cubicBezTo>
                      <a:pt x="34662" y="24723"/>
                      <a:pt x="37474" y="22537"/>
                      <a:pt x="38475" y="19637"/>
                    </a:cubicBezTo>
                    <a:cubicBezTo>
                      <a:pt x="39478" y="16738"/>
                      <a:pt x="38616" y="13282"/>
                      <a:pt x="36369" y="11192"/>
                    </a:cubicBezTo>
                    <a:cubicBezTo>
                      <a:pt x="38951" y="9965"/>
                      <a:pt x="40155" y="6464"/>
                      <a:pt x="38874" y="3908"/>
                    </a:cubicBezTo>
                    <a:cubicBezTo>
                      <a:pt x="37961" y="2088"/>
                      <a:pt x="35915" y="991"/>
                      <a:pt x="33898" y="991"/>
                    </a:cubicBezTo>
                    <a:cubicBezTo>
                      <a:pt x="33080" y="991"/>
                      <a:pt x="32267" y="1171"/>
                      <a:pt x="31537" y="1557"/>
                    </a:cubicBezTo>
                    <a:cubicBezTo>
                      <a:pt x="30098" y="519"/>
                      <a:pt x="28326" y="1"/>
                      <a:pt x="26553" y="1"/>
                    </a:cubicBezTo>
                    <a:close/>
                  </a:path>
                </a:pathLst>
              </a:custGeom>
              <a:solidFill>
                <a:srgbClr val="FD88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438;p24"/>
              <p:cNvSpPr/>
              <p:nvPr/>
            </p:nvSpPr>
            <p:spPr>
              <a:xfrm>
                <a:off x="5025425" y="3041600"/>
                <a:ext cx="612175" cy="2141225"/>
              </a:xfrm>
              <a:custGeom>
                <a:avLst/>
                <a:gdLst/>
                <a:ahLst/>
                <a:cxnLst/>
                <a:rect l="l" t="t" r="r" b="b"/>
                <a:pathLst>
                  <a:path w="24487" h="85649" extrusionOk="0">
                    <a:moveTo>
                      <a:pt x="24462" y="0"/>
                    </a:moveTo>
                    <a:cubicBezTo>
                      <a:pt x="24422" y="0"/>
                      <a:pt x="24198" y="229"/>
                      <a:pt x="23808" y="664"/>
                    </a:cubicBezTo>
                    <a:lnTo>
                      <a:pt x="22059" y="2685"/>
                    </a:lnTo>
                    <a:cubicBezTo>
                      <a:pt x="21127" y="3742"/>
                      <a:pt x="20251" y="4850"/>
                      <a:pt x="19434" y="5997"/>
                    </a:cubicBezTo>
                    <a:cubicBezTo>
                      <a:pt x="18467" y="7334"/>
                      <a:pt x="17293" y="8809"/>
                      <a:pt x="16212" y="10582"/>
                    </a:cubicBezTo>
                    <a:cubicBezTo>
                      <a:pt x="15648" y="11460"/>
                      <a:pt x="15059" y="12374"/>
                      <a:pt x="14447" y="13324"/>
                    </a:cubicBezTo>
                    <a:cubicBezTo>
                      <a:pt x="13840" y="14283"/>
                      <a:pt x="13300" y="15334"/>
                      <a:pt x="12690" y="16394"/>
                    </a:cubicBezTo>
                    <a:cubicBezTo>
                      <a:pt x="11439" y="18497"/>
                      <a:pt x="10344" y="20869"/>
                      <a:pt x="9141" y="23340"/>
                    </a:cubicBezTo>
                    <a:cubicBezTo>
                      <a:pt x="6894" y="28356"/>
                      <a:pt x="4783" y="34038"/>
                      <a:pt x="3174" y="40180"/>
                    </a:cubicBezTo>
                    <a:cubicBezTo>
                      <a:pt x="1630" y="46341"/>
                      <a:pt x="752" y="52339"/>
                      <a:pt x="312" y="57818"/>
                    </a:cubicBezTo>
                    <a:cubicBezTo>
                      <a:pt x="179" y="60563"/>
                      <a:pt x="1" y="63172"/>
                      <a:pt x="86" y="65616"/>
                    </a:cubicBezTo>
                    <a:cubicBezTo>
                      <a:pt x="113" y="66839"/>
                      <a:pt x="81" y="68021"/>
                      <a:pt x="153" y="69152"/>
                    </a:cubicBezTo>
                    <a:cubicBezTo>
                      <a:pt x="233" y="70281"/>
                      <a:pt x="310" y="71365"/>
                      <a:pt x="382" y="72406"/>
                    </a:cubicBezTo>
                    <a:cubicBezTo>
                      <a:pt x="477" y="74482"/>
                      <a:pt x="800" y="76338"/>
                      <a:pt x="1005" y="77973"/>
                    </a:cubicBezTo>
                    <a:cubicBezTo>
                      <a:pt x="1170" y="79373"/>
                      <a:pt x="1407" y="80766"/>
                      <a:pt x="1715" y="82142"/>
                    </a:cubicBezTo>
                    <a:cubicBezTo>
                      <a:pt x="1942" y="83194"/>
                      <a:pt x="2128" y="84056"/>
                      <a:pt x="2277" y="84751"/>
                    </a:cubicBezTo>
                    <a:cubicBezTo>
                      <a:pt x="2414" y="85342"/>
                      <a:pt x="2502" y="85648"/>
                      <a:pt x="2532" y="85648"/>
                    </a:cubicBezTo>
                    <a:cubicBezTo>
                      <a:pt x="2532" y="85648"/>
                      <a:pt x="2533" y="85648"/>
                      <a:pt x="2533" y="85648"/>
                    </a:cubicBezTo>
                    <a:cubicBezTo>
                      <a:pt x="2562" y="85643"/>
                      <a:pt x="2535" y="85321"/>
                      <a:pt x="2456" y="84717"/>
                    </a:cubicBezTo>
                    <a:cubicBezTo>
                      <a:pt x="2349" y="84014"/>
                      <a:pt x="2219" y="83143"/>
                      <a:pt x="2059" y="82081"/>
                    </a:cubicBezTo>
                    <a:cubicBezTo>
                      <a:pt x="1862" y="80944"/>
                      <a:pt x="1644" y="79546"/>
                      <a:pt x="1502" y="77911"/>
                    </a:cubicBezTo>
                    <a:cubicBezTo>
                      <a:pt x="1345" y="76277"/>
                      <a:pt x="1068" y="74429"/>
                      <a:pt x="1015" y="72363"/>
                    </a:cubicBezTo>
                    <a:cubicBezTo>
                      <a:pt x="959" y="71327"/>
                      <a:pt x="903" y="70249"/>
                      <a:pt x="845" y="69128"/>
                    </a:cubicBezTo>
                    <a:cubicBezTo>
                      <a:pt x="792" y="68002"/>
                      <a:pt x="840" y="66831"/>
                      <a:pt x="832" y="65616"/>
                    </a:cubicBezTo>
                    <a:cubicBezTo>
                      <a:pt x="778" y="63191"/>
                      <a:pt x="983" y="60603"/>
                      <a:pt x="1138" y="57882"/>
                    </a:cubicBezTo>
                    <a:cubicBezTo>
                      <a:pt x="1620" y="52451"/>
                      <a:pt x="2514" y="46511"/>
                      <a:pt x="4045" y="40403"/>
                    </a:cubicBezTo>
                    <a:cubicBezTo>
                      <a:pt x="5637" y="34315"/>
                      <a:pt x="7709" y="28673"/>
                      <a:pt x="9894" y="23681"/>
                    </a:cubicBezTo>
                    <a:cubicBezTo>
                      <a:pt x="11068" y="21221"/>
                      <a:pt x="12131" y="18854"/>
                      <a:pt x="13342" y="16751"/>
                    </a:cubicBezTo>
                    <a:cubicBezTo>
                      <a:pt x="13933" y="15694"/>
                      <a:pt x="14455" y="14642"/>
                      <a:pt x="15043" y="13681"/>
                    </a:cubicBezTo>
                    <a:cubicBezTo>
                      <a:pt x="15635" y="12725"/>
                      <a:pt x="16202" y="11807"/>
                      <a:pt x="16745" y="10925"/>
                    </a:cubicBezTo>
                    <a:cubicBezTo>
                      <a:pt x="17788" y="9141"/>
                      <a:pt x="18917" y="7651"/>
                      <a:pt x="19841" y="6295"/>
                    </a:cubicBezTo>
                    <a:cubicBezTo>
                      <a:pt x="20752" y="4927"/>
                      <a:pt x="21614" y="3806"/>
                      <a:pt x="22333" y="2903"/>
                    </a:cubicBezTo>
                    <a:lnTo>
                      <a:pt x="23947" y="782"/>
                    </a:lnTo>
                    <a:cubicBezTo>
                      <a:pt x="24309" y="289"/>
                      <a:pt x="24487" y="23"/>
                      <a:pt x="24466" y="1"/>
                    </a:cubicBezTo>
                    <a:cubicBezTo>
                      <a:pt x="24465" y="1"/>
                      <a:pt x="24463" y="0"/>
                      <a:pt x="24462" y="0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439;p24"/>
              <p:cNvSpPr/>
              <p:nvPr/>
            </p:nvSpPr>
            <p:spPr>
              <a:xfrm>
                <a:off x="4893600" y="2112375"/>
                <a:ext cx="1542425" cy="2884425"/>
              </a:xfrm>
              <a:custGeom>
                <a:avLst/>
                <a:gdLst/>
                <a:ahLst/>
                <a:cxnLst/>
                <a:rect l="l" t="t" r="r" b="b"/>
                <a:pathLst>
                  <a:path w="61697" h="115377" extrusionOk="0">
                    <a:moveTo>
                      <a:pt x="61675" y="1"/>
                    </a:moveTo>
                    <a:cubicBezTo>
                      <a:pt x="61608" y="1"/>
                      <a:pt x="61168" y="197"/>
                      <a:pt x="60387" y="573"/>
                    </a:cubicBezTo>
                    <a:cubicBezTo>
                      <a:pt x="59561" y="994"/>
                      <a:pt x="58302" y="1542"/>
                      <a:pt x="56769" y="2413"/>
                    </a:cubicBezTo>
                    <a:cubicBezTo>
                      <a:pt x="53656" y="4064"/>
                      <a:pt x="49271" y="6702"/>
                      <a:pt x="44197" y="10456"/>
                    </a:cubicBezTo>
                    <a:cubicBezTo>
                      <a:pt x="34058" y="17873"/>
                      <a:pt x="21353" y="30496"/>
                      <a:pt x="12418" y="47671"/>
                    </a:cubicBezTo>
                    <a:cubicBezTo>
                      <a:pt x="3470" y="64852"/>
                      <a:pt x="424" y="82501"/>
                      <a:pt x="163" y="95059"/>
                    </a:cubicBezTo>
                    <a:cubicBezTo>
                      <a:pt x="1" y="101369"/>
                      <a:pt x="355" y="106473"/>
                      <a:pt x="789" y="109971"/>
                    </a:cubicBezTo>
                    <a:cubicBezTo>
                      <a:pt x="957" y="111726"/>
                      <a:pt x="1228" y="113070"/>
                      <a:pt x="1359" y="113989"/>
                    </a:cubicBezTo>
                    <a:cubicBezTo>
                      <a:pt x="1507" y="114897"/>
                      <a:pt x="1600" y="115376"/>
                      <a:pt x="1632" y="115376"/>
                    </a:cubicBezTo>
                    <a:cubicBezTo>
                      <a:pt x="1632" y="115376"/>
                      <a:pt x="1633" y="115376"/>
                      <a:pt x="1633" y="115376"/>
                    </a:cubicBezTo>
                    <a:cubicBezTo>
                      <a:pt x="1662" y="115371"/>
                      <a:pt x="1628" y="114886"/>
                      <a:pt x="1537" y="113962"/>
                    </a:cubicBezTo>
                    <a:cubicBezTo>
                      <a:pt x="1465" y="113041"/>
                      <a:pt x="1249" y="111691"/>
                      <a:pt x="1135" y="109937"/>
                    </a:cubicBezTo>
                    <a:cubicBezTo>
                      <a:pt x="810" y="106441"/>
                      <a:pt x="555" y="101353"/>
                      <a:pt x="797" y="95083"/>
                    </a:cubicBezTo>
                    <a:cubicBezTo>
                      <a:pt x="1217" y="82597"/>
                      <a:pt x="4343" y="65120"/>
                      <a:pt x="13212" y="48086"/>
                    </a:cubicBezTo>
                    <a:cubicBezTo>
                      <a:pt x="22075" y="31055"/>
                      <a:pt x="34596" y="18470"/>
                      <a:pt x="44580" y="10962"/>
                    </a:cubicBezTo>
                    <a:cubicBezTo>
                      <a:pt x="49575" y="7165"/>
                      <a:pt x="53890" y="4458"/>
                      <a:pt x="56942" y="2716"/>
                    </a:cubicBezTo>
                    <a:cubicBezTo>
                      <a:pt x="58443" y="1803"/>
                      <a:pt x="59671" y="1204"/>
                      <a:pt x="60469" y="736"/>
                    </a:cubicBezTo>
                    <a:cubicBezTo>
                      <a:pt x="61279" y="283"/>
                      <a:pt x="61697" y="30"/>
                      <a:pt x="61683" y="3"/>
                    </a:cubicBezTo>
                    <a:cubicBezTo>
                      <a:pt x="61682" y="1"/>
                      <a:pt x="61679" y="1"/>
                      <a:pt x="61675" y="1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440;p24"/>
              <p:cNvSpPr/>
              <p:nvPr/>
            </p:nvSpPr>
            <p:spPr>
              <a:xfrm>
                <a:off x="4309600" y="3618500"/>
                <a:ext cx="1147600" cy="1857650"/>
              </a:xfrm>
              <a:custGeom>
                <a:avLst/>
                <a:gdLst/>
                <a:ahLst/>
                <a:cxnLst/>
                <a:rect l="l" t="t" r="r" b="b"/>
                <a:pathLst>
                  <a:path w="45904" h="74306" extrusionOk="0">
                    <a:moveTo>
                      <a:pt x="11952" y="1"/>
                    </a:moveTo>
                    <a:lnTo>
                      <a:pt x="11952" y="1"/>
                    </a:lnTo>
                    <a:cubicBezTo>
                      <a:pt x="12378" y="1124"/>
                      <a:pt x="12514" y="3989"/>
                      <a:pt x="12522" y="7048"/>
                    </a:cubicBezTo>
                    <a:cubicBezTo>
                      <a:pt x="12535" y="12224"/>
                      <a:pt x="11470" y="17344"/>
                      <a:pt x="9471" y="22115"/>
                    </a:cubicBezTo>
                    <a:cubicBezTo>
                      <a:pt x="1" y="44694"/>
                      <a:pt x="17211" y="74306"/>
                      <a:pt x="17211" y="74306"/>
                    </a:cubicBezTo>
                    <a:lnTo>
                      <a:pt x="35927" y="74306"/>
                    </a:lnTo>
                    <a:cubicBezTo>
                      <a:pt x="45903" y="56888"/>
                      <a:pt x="35177" y="36361"/>
                      <a:pt x="31460" y="29596"/>
                    </a:cubicBezTo>
                    <a:cubicBezTo>
                      <a:pt x="27740" y="22831"/>
                      <a:pt x="38603" y="17453"/>
                      <a:pt x="38603" y="17453"/>
                    </a:cubicBezTo>
                    <a:lnTo>
                      <a:pt x="11952" y="1"/>
                    </a:lnTo>
                    <a:close/>
                  </a:path>
                </a:pathLst>
              </a:custGeom>
              <a:solidFill>
                <a:srgbClr val="CC9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441;p24"/>
              <p:cNvSpPr/>
              <p:nvPr/>
            </p:nvSpPr>
            <p:spPr>
              <a:xfrm rot="1101497">
                <a:off x="5485592" y="2346022"/>
                <a:ext cx="711731" cy="1022957"/>
              </a:xfrm>
              <a:custGeom>
                <a:avLst/>
                <a:gdLst/>
                <a:ahLst/>
                <a:cxnLst/>
                <a:rect l="l" t="t" r="r" b="b"/>
                <a:pathLst>
                  <a:path w="40155" h="57714" extrusionOk="0">
                    <a:moveTo>
                      <a:pt x="26553" y="1"/>
                    </a:moveTo>
                    <a:cubicBezTo>
                      <a:pt x="24747" y="1"/>
                      <a:pt x="22940" y="539"/>
                      <a:pt x="21486" y="1616"/>
                    </a:cubicBezTo>
                    <a:cubicBezTo>
                      <a:pt x="18608" y="3746"/>
                      <a:pt x="17333" y="7816"/>
                      <a:pt x="18488" y="11208"/>
                    </a:cubicBezTo>
                    <a:cubicBezTo>
                      <a:pt x="15269" y="11690"/>
                      <a:pt x="12399" y="14033"/>
                      <a:pt x="11281" y="17092"/>
                    </a:cubicBezTo>
                    <a:cubicBezTo>
                      <a:pt x="10165" y="20149"/>
                      <a:pt x="10850" y="23791"/>
                      <a:pt x="13001" y="26235"/>
                    </a:cubicBezTo>
                    <a:cubicBezTo>
                      <a:pt x="12446" y="25973"/>
                      <a:pt x="11861" y="25853"/>
                      <a:pt x="11275" y="25853"/>
                    </a:cubicBezTo>
                    <a:cubicBezTo>
                      <a:pt x="9019" y="25853"/>
                      <a:pt x="6735" y="27623"/>
                      <a:pt x="5975" y="29858"/>
                    </a:cubicBezTo>
                    <a:cubicBezTo>
                      <a:pt x="5014" y="32675"/>
                      <a:pt x="5908" y="35809"/>
                      <a:pt x="7325" y="38423"/>
                    </a:cubicBezTo>
                    <a:cubicBezTo>
                      <a:pt x="7251" y="38421"/>
                      <a:pt x="7177" y="38419"/>
                      <a:pt x="7103" y="38419"/>
                    </a:cubicBezTo>
                    <a:cubicBezTo>
                      <a:pt x="4234" y="38419"/>
                      <a:pt x="1478" y="40521"/>
                      <a:pt x="748" y="43301"/>
                    </a:cubicBezTo>
                    <a:cubicBezTo>
                      <a:pt x="0" y="46155"/>
                      <a:pt x="1465" y="49430"/>
                      <a:pt x="4087" y="50777"/>
                    </a:cubicBezTo>
                    <a:cubicBezTo>
                      <a:pt x="3392" y="52002"/>
                      <a:pt x="3595" y="53668"/>
                      <a:pt x="4558" y="54693"/>
                    </a:cubicBezTo>
                    <a:cubicBezTo>
                      <a:pt x="5186" y="55362"/>
                      <a:pt x="6105" y="55723"/>
                      <a:pt x="7018" y="55723"/>
                    </a:cubicBezTo>
                    <a:cubicBezTo>
                      <a:pt x="7508" y="55723"/>
                      <a:pt x="7996" y="55620"/>
                      <a:pt x="8438" y="55404"/>
                    </a:cubicBezTo>
                    <a:lnTo>
                      <a:pt x="8438" y="55404"/>
                    </a:lnTo>
                    <a:lnTo>
                      <a:pt x="8312" y="56427"/>
                    </a:lnTo>
                    <a:cubicBezTo>
                      <a:pt x="9447" y="57286"/>
                      <a:pt x="10866" y="57713"/>
                      <a:pt x="12287" y="57713"/>
                    </a:cubicBezTo>
                    <a:cubicBezTo>
                      <a:pt x="13763" y="57713"/>
                      <a:pt x="15240" y="57251"/>
                      <a:pt x="16398" y="56331"/>
                    </a:cubicBezTo>
                    <a:cubicBezTo>
                      <a:pt x="18669" y="54523"/>
                      <a:pt x="19500" y="51123"/>
                      <a:pt x="18315" y="48471"/>
                    </a:cubicBezTo>
                    <a:lnTo>
                      <a:pt x="18315" y="48471"/>
                    </a:lnTo>
                    <a:cubicBezTo>
                      <a:pt x="18805" y="48625"/>
                      <a:pt x="19313" y="48699"/>
                      <a:pt x="19822" y="48699"/>
                    </a:cubicBezTo>
                    <a:cubicBezTo>
                      <a:pt x="21787" y="48699"/>
                      <a:pt x="23761" y="47609"/>
                      <a:pt x="24691" y="45865"/>
                    </a:cubicBezTo>
                    <a:cubicBezTo>
                      <a:pt x="25863" y="43666"/>
                      <a:pt x="25245" y="40673"/>
                      <a:pt x="23299" y="39118"/>
                    </a:cubicBezTo>
                    <a:lnTo>
                      <a:pt x="23299" y="39118"/>
                    </a:lnTo>
                    <a:cubicBezTo>
                      <a:pt x="23800" y="39213"/>
                      <a:pt x="24307" y="39260"/>
                      <a:pt x="24814" y="39260"/>
                    </a:cubicBezTo>
                    <a:cubicBezTo>
                      <a:pt x="27854" y="39260"/>
                      <a:pt x="30889" y="37606"/>
                      <a:pt x="32436" y="34973"/>
                    </a:cubicBezTo>
                    <a:cubicBezTo>
                      <a:pt x="34239" y="31901"/>
                      <a:pt x="33890" y="27710"/>
                      <a:pt x="31603" y="24976"/>
                    </a:cubicBezTo>
                    <a:cubicBezTo>
                      <a:pt x="34662" y="24723"/>
                      <a:pt x="37474" y="22537"/>
                      <a:pt x="38475" y="19637"/>
                    </a:cubicBezTo>
                    <a:cubicBezTo>
                      <a:pt x="39478" y="16738"/>
                      <a:pt x="38616" y="13282"/>
                      <a:pt x="36369" y="11192"/>
                    </a:cubicBezTo>
                    <a:cubicBezTo>
                      <a:pt x="38951" y="9965"/>
                      <a:pt x="40155" y="6464"/>
                      <a:pt x="38874" y="3908"/>
                    </a:cubicBezTo>
                    <a:cubicBezTo>
                      <a:pt x="37961" y="2088"/>
                      <a:pt x="35915" y="991"/>
                      <a:pt x="33898" y="991"/>
                    </a:cubicBezTo>
                    <a:cubicBezTo>
                      <a:pt x="33080" y="991"/>
                      <a:pt x="32267" y="1171"/>
                      <a:pt x="31537" y="1557"/>
                    </a:cubicBezTo>
                    <a:cubicBezTo>
                      <a:pt x="30098" y="519"/>
                      <a:pt x="28326" y="1"/>
                      <a:pt x="26553" y="1"/>
                    </a:cubicBezTo>
                    <a:close/>
                  </a:path>
                </a:pathLst>
              </a:custGeom>
              <a:solidFill>
                <a:srgbClr val="FD88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295" y="1583794"/>
            <a:ext cx="1380952" cy="1400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32"/>
          <p:cNvGrpSpPr/>
          <p:nvPr/>
        </p:nvGrpSpPr>
        <p:grpSpPr>
          <a:xfrm>
            <a:off x="-619764" y="-436680"/>
            <a:ext cx="1235990" cy="1227266"/>
            <a:chOff x="1173550" y="238600"/>
            <a:chExt cx="5252825" cy="5215750"/>
          </a:xfrm>
        </p:grpSpPr>
        <p:sp>
          <p:nvSpPr>
            <p:cNvPr id="355" name="Google Shape;355;p32"/>
            <p:cNvSpPr/>
            <p:nvPr/>
          </p:nvSpPr>
          <p:spPr>
            <a:xfrm>
              <a:off x="1903800" y="96822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6" y="0"/>
                  </a:moveTo>
                  <a:cubicBezTo>
                    <a:pt x="2228" y="0"/>
                    <a:pt x="168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5"/>
                  </a:cubicBezTo>
                  <a:cubicBezTo>
                    <a:pt x="4652" y="4135"/>
                    <a:pt x="5535" y="1887"/>
                    <a:pt x="4210" y="603"/>
                  </a:cubicBezTo>
                  <a:cubicBezTo>
                    <a:pt x="3818" y="201"/>
                    <a:pt x="3297" y="0"/>
                    <a:pt x="27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2268975" y="968425"/>
              <a:ext cx="138375" cy="104200"/>
            </a:xfrm>
            <a:custGeom>
              <a:avLst/>
              <a:gdLst/>
              <a:ahLst/>
              <a:cxnLst/>
              <a:rect l="l" t="t" r="r" b="b"/>
              <a:pathLst>
                <a:path w="5535" h="4168" extrusionOk="0">
                  <a:moveTo>
                    <a:pt x="2771" y="0"/>
                  </a:moveTo>
                  <a:cubicBezTo>
                    <a:pt x="2242" y="0"/>
                    <a:pt x="1714" y="206"/>
                    <a:pt x="1325" y="615"/>
                  </a:cubicBezTo>
                  <a:cubicBezTo>
                    <a:pt x="0" y="1919"/>
                    <a:pt x="924" y="4167"/>
                    <a:pt x="2770" y="4167"/>
                  </a:cubicBezTo>
                  <a:cubicBezTo>
                    <a:pt x="2778" y="4168"/>
                    <a:pt x="2787" y="4168"/>
                    <a:pt x="2795" y="4168"/>
                  </a:cubicBezTo>
                  <a:cubicBezTo>
                    <a:pt x="4625" y="4168"/>
                    <a:pt x="5534" y="1934"/>
                    <a:pt x="4236" y="635"/>
                  </a:cubicBezTo>
                  <a:cubicBezTo>
                    <a:pt x="3842" y="211"/>
                    <a:pt x="3306" y="0"/>
                    <a:pt x="27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2634075" y="603900"/>
              <a:ext cx="138225" cy="104375"/>
            </a:xfrm>
            <a:custGeom>
              <a:avLst/>
              <a:gdLst/>
              <a:ahLst/>
              <a:cxnLst/>
              <a:rect l="l" t="t" r="r" b="b"/>
              <a:pathLst>
                <a:path w="5529" h="4175" extrusionOk="0">
                  <a:moveTo>
                    <a:pt x="2750" y="1"/>
                  </a:moveTo>
                  <a:cubicBezTo>
                    <a:pt x="935" y="1"/>
                    <a:pt x="0" y="2201"/>
                    <a:pt x="1273" y="3514"/>
                  </a:cubicBezTo>
                  <a:cubicBezTo>
                    <a:pt x="1672" y="3953"/>
                    <a:pt x="2215" y="4174"/>
                    <a:pt x="2759" y="4174"/>
                  </a:cubicBezTo>
                  <a:cubicBezTo>
                    <a:pt x="3284" y="4174"/>
                    <a:pt x="3809" y="3968"/>
                    <a:pt x="4204" y="3554"/>
                  </a:cubicBezTo>
                  <a:cubicBezTo>
                    <a:pt x="5528" y="2290"/>
                    <a:pt x="4645" y="21"/>
                    <a:pt x="2799" y="1"/>
                  </a:cubicBezTo>
                  <a:cubicBezTo>
                    <a:pt x="2782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2999575" y="239125"/>
              <a:ext cx="137875" cy="103900"/>
            </a:xfrm>
            <a:custGeom>
              <a:avLst/>
              <a:gdLst/>
              <a:ahLst/>
              <a:cxnLst/>
              <a:rect l="l" t="t" r="r" b="b"/>
              <a:pathLst>
                <a:path w="5515" h="4156" extrusionOk="0">
                  <a:moveTo>
                    <a:pt x="2756" y="0"/>
                  </a:moveTo>
                  <a:cubicBezTo>
                    <a:pt x="2747" y="0"/>
                    <a:pt x="2739" y="0"/>
                    <a:pt x="2731" y="0"/>
                  </a:cubicBezTo>
                  <a:cubicBezTo>
                    <a:pt x="884" y="20"/>
                    <a:pt x="1" y="2248"/>
                    <a:pt x="1306" y="3533"/>
                  </a:cubicBezTo>
                  <a:cubicBezTo>
                    <a:pt x="1702" y="3949"/>
                    <a:pt x="2231" y="4155"/>
                    <a:pt x="2759" y="4155"/>
                  </a:cubicBezTo>
                  <a:cubicBezTo>
                    <a:pt x="3300" y="4155"/>
                    <a:pt x="3840" y="3939"/>
                    <a:pt x="4236" y="3513"/>
                  </a:cubicBezTo>
                  <a:cubicBezTo>
                    <a:pt x="5515" y="2194"/>
                    <a:pt x="4586" y="0"/>
                    <a:pt x="27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263427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1"/>
                  </a:moveTo>
                  <a:cubicBezTo>
                    <a:pt x="2229" y="1"/>
                    <a:pt x="1697" y="211"/>
                    <a:pt x="1305" y="633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0" y="1937"/>
                    <a:pt x="4216" y="633"/>
                  </a:cubicBezTo>
                  <a:cubicBezTo>
                    <a:pt x="3824" y="211"/>
                    <a:pt x="3292" y="1"/>
                    <a:pt x="27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2999575" y="603275"/>
              <a:ext cx="137575" cy="104200"/>
            </a:xfrm>
            <a:custGeom>
              <a:avLst/>
              <a:gdLst/>
              <a:ahLst/>
              <a:cxnLst/>
              <a:rect l="l" t="t" r="r" b="b"/>
              <a:pathLst>
                <a:path w="5503" h="4168" extrusionOk="0">
                  <a:moveTo>
                    <a:pt x="2736" y="1"/>
                  </a:moveTo>
                  <a:cubicBezTo>
                    <a:pt x="2265" y="1"/>
                    <a:pt x="1797" y="174"/>
                    <a:pt x="1406" y="528"/>
                  </a:cubicBezTo>
                  <a:cubicBezTo>
                    <a:pt x="1" y="1732"/>
                    <a:pt x="764" y="4041"/>
                    <a:pt x="2610" y="4161"/>
                  </a:cubicBezTo>
                  <a:cubicBezTo>
                    <a:pt x="2668" y="4166"/>
                    <a:pt x="2724" y="4168"/>
                    <a:pt x="2780" y="4168"/>
                  </a:cubicBezTo>
                  <a:cubicBezTo>
                    <a:pt x="4522" y="4168"/>
                    <a:pt x="5503" y="2091"/>
                    <a:pt x="4316" y="749"/>
                  </a:cubicBezTo>
                  <a:cubicBezTo>
                    <a:pt x="3877" y="254"/>
                    <a:pt x="3305" y="1"/>
                    <a:pt x="27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3364950" y="239050"/>
              <a:ext cx="137975" cy="104075"/>
            </a:xfrm>
            <a:custGeom>
              <a:avLst/>
              <a:gdLst/>
              <a:ahLst/>
              <a:cxnLst/>
              <a:rect l="l" t="t" r="r" b="b"/>
              <a:pathLst>
                <a:path w="5519" h="4163" extrusionOk="0">
                  <a:moveTo>
                    <a:pt x="2731" y="1"/>
                  </a:moveTo>
                  <a:cubicBezTo>
                    <a:pt x="966" y="1"/>
                    <a:pt x="1" y="2135"/>
                    <a:pt x="1223" y="3476"/>
                  </a:cubicBezTo>
                  <a:cubicBezTo>
                    <a:pt x="1625" y="3930"/>
                    <a:pt x="2188" y="4162"/>
                    <a:pt x="2752" y="4162"/>
                  </a:cubicBezTo>
                  <a:cubicBezTo>
                    <a:pt x="3258" y="4162"/>
                    <a:pt x="3764" y="3976"/>
                    <a:pt x="4153" y="3596"/>
                  </a:cubicBezTo>
                  <a:cubicBezTo>
                    <a:pt x="5518" y="2331"/>
                    <a:pt x="4675" y="63"/>
                    <a:pt x="2828" y="3"/>
                  </a:cubicBezTo>
                  <a:cubicBezTo>
                    <a:pt x="2796" y="2"/>
                    <a:pt x="2763" y="1"/>
                    <a:pt x="2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299957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1"/>
                  </a:moveTo>
                  <a:cubicBezTo>
                    <a:pt x="2229" y="1"/>
                    <a:pt x="1697" y="211"/>
                    <a:pt x="1306" y="633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1" y="1917"/>
                    <a:pt x="4216" y="633"/>
                  </a:cubicBezTo>
                  <a:cubicBezTo>
                    <a:pt x="3825" y="211"/>
                    <a:pt x="3293" y="1"/>
                    <a:pt x="27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3364675" y="603400"/>
              <a:ext cx="137725" cy="103925"/>
            </a:xfrm>
            <a:custGeom>
              <a:avLst/>
              <a:gdLst/>
              <a:ahLst/>
              <a:cxnLst/>
              <a:rect l="l" t="t" r="r" b="b"/>
              <a:pathLst>
                <a:path w="5509" h="4157" extrusionOk="0">
                  <a:moveTo>
                    <a:pt x="2750" y="1"/>
                  </a:moveTo>
                  <a:cubicBezTo>
                    <a:pt x="2202" y="1"/>
                    <a:pt x="1654" y="222"/>
                    <a:pt x="1254" y="664"/>
                  </a:cubicBezTo>
                  <a:cubicBezTo>
                    <a:pt x="1" y="1977"/>
                    <a:pt x="936" y="4157"/>
                    <a:pt x="2750" y="4157"/>
                  </a:cubicBezTo>
                  <a:cubicBezTo>
                    <a:pt x="2766" y="4157"/>
                    <a:pt x="2783" y="4157"/>
                    <a:pt x="2799" y="415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2"/>
                    <a:pt x="3271" y="1"/>
                    <a:pt x="27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3729350" y="23860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80" y="1"/>
                  </a:moveTo>
                  <a:cubicBezTo>
                    <a:pt x="949" y="1"/>
                    <a:pt x="0" y="2195"/>
                    <a:pt x="1279" y="3514"/>
                  </a:cubicBezTo>
                  <a:cubicBezTo>
                    <a:pt x="1680" y="3955"/>
                    <a:pt x="2228" y="4176"/>
                    <a:pt x="2775" y="4176"/>
                  </a:cubicBezTo>
                  <a:cubicBezTo>
                    <a:pt x="3297" y="4176"/>
                    <a:pt x="3818" y="3976"/>
                    <a:pt x="4210" y="3574"/>
                  </a:cubicBezTo>
                  <a:cubicBezTo>
                    <a:pt x="5534" y="2289"/>
                    <a:pt x="4651" y="41"/>
                    <a:pt x="2804" y="1"/>
                  </a:cubicBezTo>
                  <a:cubicBezTo>
                    <a:pt x="2796" y="1"/>
                    <a:pt x="2788" y="1"/>
                    <a:pt x="2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3364450" y="968675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5"/>
                    <a:pt x="1243" y="3475"/>
                  </a:cubicBezTo>
                  <a:cubicBezTo>
                    <a:pt x="1644" y="3940"/>
                    <a:pt x="2207" y="4177"/>
                    <a:pt x="2770" y="4177"/>
                  </a:cubicBezTo>
                  <a:cubicBezTo>
                    <a:pt x="3277" y="4177"/>
                    <a:pt x="3783" y="3985"/>
                    <a:pt x="4173" y="3595"/>
                  </a:cubicBezTo>
                  <a:cubicBezTo>
                    <a:pt x="5538" y="2351"/>
                    <a:pt x="4695" y="63"/>
                    <a:pt x="2848" y="3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729200" y="603150"/>
              <a:ext cx="138225" cy="104675"/>
            </a:xfrm>
            <a:custGeom>
              <a:avLst/>
              <a:gdLst/>
              <a:ahLst/>
              <a:cxnLst/>
              <a:rect l="l" t="t" r="r" b="b"/>
              <a:pathLst>
                <a:path w="5529" h="4187" extrusionOk="0">
                  <a:moveTo>
                    <a:pt x="2769" y="0"/>
                  </a:moveTo>
                  <a:cubicBezTo>
                    <a:pt x="2255" y="0"/>
                    <a:pt x="1742" y="197"/>
                    <a:pt x="1345" y="593"/>
                  </a:cubicBezTo>
                  <a:cubicBezTo>
                    <a:pt x="0" y="1878"/>
                    <a:pt x="864" y="4126"/>
                    <a:pt x="2730" y="4186"/>
                  </a:cubicBezTo>
                  <a:cubicBezTo>
                    <a:pt x="2747" y="4187"/>
                    <a:pt x="2763" y="4187"/>
                    <a:pt x="2780" y="4187"/>
                  </a:cubicBezTo>
                  <a:cubicBezTo>
                    <a:pt x="4594" y="4187"/>
                    <a:pt x="5529" y="2006"/>
                    <a:pt x="4276" y="674"/>
                  </a:cubicBezTo>
                  <a:cubicBezTo>
                    <a:pt x="3870" y="227"/>
                    <a:pt x="3320" y="0"/>
                    <a:pt x="27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3729850" y="96822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7" y="0"/>
                  </a:moveTo>
                  <a:cubicBezTo>
                    <a:pt x="2213" y="0"/>
                    <a:pt x="1670" y="221"/>
                    <a:pt x="1279" y="663"/>
                  </a:cubicBezTo>
                  <a:cubicBezTo>
                    <a:pt x="0" y="1982"/>
                    <a:pt x="929" y="4176"/>
                    <a:pt x="2760" y="4176"/>
                  </a:cubicBezTo>
                  <a:cubicBezTo>
                    <a:pt x="2768" y="4176"/>
                    <a:pt x="2776" y="4176"/>
                    <a:pt x="2784" y="4175"/>
                  </a:cubicBezTo>
                  <a:cubicBezTo>
                    <a:pt x="4631" y="4135"/>
                    <a:pt x="5514" y="1887"/>
                    <a:pt x="4190" y="603"/>
                  </a:cubicBezTo>
                  <a:cubicBezTo>
                    <a:pt x="3798" y="201"/>
                    <a:pt x="3277" y="0"/>
                    <a:pt x="27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2269525" y="60387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23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7" y="4177"/>
                    <a:pt x="3764" y="3985"/>
                    <a:pt x="4153" y="3595"/>
                  </a:cubicBezTo>
                  <a:cubicBezTo>
                    <a:pt x="5518" y="2351"/>
                    <a:pt x="4695" y="83"/>
                    <a:pt x="2849" y="2"/>
                  </a:cubicBezTo>
                  <a:cubicBezTo>
                    <a:pt x="2816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2675425" y="300325"/>
              <a:ext cx="79300" cy="42550"/>
            </a:xfrm>
            <a:custGeom>
              <a:avLst/>
              <a:gdLst/>
              <a:ahLst/>
              <a:cxnLst/>
              <a:rect l="l" t="t" r="r" b="b"/>
              <a:pathLst>
                <a:path w="3172" h="1702" extrusionOk="0">
                  <a:moveTo>
                    <a:pt x="3172" y="1"/>
                  </a:moveTo>
                  <a:cubicBezTo>
                    <a:pt x="2108" y="442"/>
                    <a:pt x="1064" y="884"/>
                    <a:pt x="1" y="1346"/>
                  </a:cubicBezTo>
                  <a:cubicBezTo>
                    <a:pt x="344" y="1586"/>
                    <a:pt x="739" y="1702"/>
                    <a:pt x="1132" y="1702"/>
                  </a:cubicBezTo>
                  <a:cubicBezTo>
                    <a:pt x="1658" y="1702"/>
                    <a:pt x="2179" y="1495"/>
                    <a:pt x="2570" y="1105"/>
                  </a:cubicBezTo>
                  <a:cubicBezTo>
                    <a:pt x="2871" y="804"/>
                    <a:pt x="3092" y="422"/>
                    <a:pt x="3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1252825" y="1724425"/>
              <a:ext cx="48200" cy="79325"/>
            </a:xfrm>
            <a:custGeom>
              <a:avLst/>
              <a:gdLst/>
              <a:ahLst/>
              <a:cxnLst/>
              <a:rect l="l" t="t" r="r" b="b"/>
              <a:pathLst>
                <a:path w="1928" h="3173" extrusionOk="0">
                  <a:moveTo>
                    <a:pt x="1366" y="1"/>
                  </a:moveTo>
                  <a:cubicBezTo>
                    <a:pt x="884" y="1045"/>
                    <a:pt x="442" y="2108"/>
                    <a:pt x="1" y="3172"/>
                  </a:cubicBezTo>
                  <a:cubicBezTo>
                    <a:pt x="402" y="3092"/>
                    <a:pt x="784" y="2891"/>
                    <a:pt x="1085" y="2590"/>
                  </a:cubicBezTo>
                  <a:cubicBezTo>
                    <a:pt x="1807" y="1908"/>
                    <a:pt x="1928" y="804"/>
                    <a:pt x="1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1539150" y="133552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69" y="1"/>
                  </a:moveTo>
                  <a:cubicBezTo>
                    <a:pt x="955" y="1"/>
                    <a:pt x="0" y="2181"/>
                    <a:pt x="1253" y="3514"/>
                  </a:cubicBezTo>
                  <a:cubicBezTo>
                    <a:pt x="1654" y="3956"/>
                    <a:pt x="2202" y="4176"/>
                    <a:pt x="2749" y="4176"/>
                  </a:cubicBezTo>
                  <a:cubicBezTo>
                    <a:pt x="3271" y="4176"/>
                    <a:pt x="3792" y="3976"/>
                    <a:pt x="4184" y="3574"/>
                  </a:cubicBezTo>
                  <a:cubicBezTo>
                    <a:pt x="5529" y="2289"/>
                    <a:pt x="4646" y="41"/>
                    <a:pt x="2819" y="1"/>
                  </a:cubicBezTo>
                  <a:cubicBezTo>
                    <a:pt x="2802" y="1"/>
                    <a:pt x="2786" y="1"/>
                    <a:pt x="27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1174050" y="206565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55" y="1"/>
                  </a:moveTo>
                  <a:cubicBezTo>
                    <a:pt x="2747" y="1"/>
                    <a:pt x="2739" y="1"/>
                    <a:pt x="2730" y="1"/>
                  </a:cubicBezTo>
                  <a:cubicBezTo>
                    <a:pt x="904" y="21"/>
                    <a:pt x="1" y="2269"/>
                    <a:pt x="1305" y="3553"/>
                  </a:cubicBezTo>
                  <a:cubicBezTo>
                    <a:pt x="1700" y="3967"/>
                    <a:pt x="2225" y="4173"/>
                    <a:pt x="2750" y="4173"/>
                  </a:cubicBezTo>
                  <a:cubicBezTo>
                    <a:pt x="3294" y="4173"/>
                    <a:pt x="3837" y="3952"/>
                    <a:pt x="4236" y="3513"/>
                  </a:cubicBezTo>
                  <a:cubicBezTo>
                    <a:pt x="5535" y="2214"/>
                    <a:pt x="4586" y="1"/>
                    <a:pt x="27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1550400" y="1700625"/>
              <a:ext cx="114925" cy="103350"/>
            </a:xfrm>
            <a:custGeom>
              <a:avLst/>
              <a:gdLst/>
              <a:ahLst/>
              <a:cxnLst/>
              <a:rect l="l" t="t" r="r" b="b"/>
              <a:pathLst>
                <a:path w="4597" h="4134" extrusionOk="0">
                  <a:moveTo>
                    <a:pt x="2303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3" y="3462"/>
                  </a:cubicBezTo>
                  <a:cubicBezTo>
                    <a:pt x="1196" y="3907"/>
                    <a:pt x="1755" y="4134"/>
                    <a:pt x="2314" y="4134"/>
                  </a:cubicBezTo>
                  <a:cubicBezTo>
                    <a:pt x="2815" y="4134"/>
                    <a:pt x="3316" y="3952"/>
                    <a:pt x="3714" y="3582"/>
                  </a:cubicBezTo>
                  <a:cubicBezTo>
                    <a:pt x="4557" y="2819"/>
                    <a:pt x="4597" y="1495"/>
                    <a:pt x="3834" y="672"/>
                  </a:cubicBezTo>
                  <a:cubicBezTo>
                    <a:pt x="3421" y="227"/>
                    <a:pt x="2863" y="0"/>
                    <a:pt x="2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1903950" y="1335525"/>
              <a:ext cx="138725" cy="104350"/>
            </a:xfrm>
            <a:custGeom>
              <a:avLst/>
              <a:gdLst/>
              <a:ahLst/>
              <a:cxnLst/>
              <a:rect l="l" t="t" r="r" b="b"/>
              <a:pathLst>
                <a:path w="5549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4" y="3554"/>
                  </a:cubicBezTo>
                  <a:cubicBezTo>
                    <a:pt x="5549" y="2269"/>
                    <a:pt x="4646" y="2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1174050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1" y="178"/>
                    <a:pt x="1406" y="537"/>
                  </a:cubicBezTo>
                  <a:cubicBezTo>
                    <a:pt x="1" y="1741"/>
                    <a:pt x="763" y="4029"/>
                    <a:pt x="2610" y="4170"/>
                  </a:cubicBezTo>
                  <a:cubicBezTo>
                    <a:pt x="2667" y="4174"/>
                    <a:pt x="2724" y="4176"/>
                    <a:pt x="2780" y="4176"/>
                  </a:cubicBezTo>
                  <a:cubicBezTo>
                    <a:pt x="4522" y="4176"/>
                    <a:pt x="5502" y="2099"/>
                    <a:pt x="4316" y="737"/>
                  </a:cubicBezTo>
                  <a:cubicBezTo>
                    <a:pt x="3881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1538850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7" y="0"/>
                  </a:moveTo>
                  <a:cubicBezTo>
                    <a:pt x="2261" y="0"/>
                    <a:pt x="1755" y="187"/>
                    <a:pt x="1366" y="567"/>
                  </a:cubicBezTo>
                  <a:cubicBezTo>
                    <a:pt x="1" y="1811"/>
                    <a:pt x="844" y="4099"/>
                    <a:pt x="2690" y="4180"/>
                  </a:cubicBezTo>
                  <a:cubicBezTo>
                    <a:pt x="2715" y="4180"/>
                    <a:pt x="2740" y="4181"/>
                    <a:pt x="2765" y="4181"/>
                  </a:cubicBezTo>
                  <a:cubicBezTo>
                    <a:pt x="4564" y="4181"/>
                    <a:pt x="5524" y="2033"/>
                    <a:pt x="4296" y="687"/>
                  </a:cubicBezTo>
                  <a:cubicBezTo>
                    <a:pt x="3894" y="232"/>
                    <a:pt x="3330" y="0"/>
                    <a:pt x="27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1903800" y="169990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6" y="1"/>
                  </a:moveTo>
                  <a:cubicBezTo>
                    <a:pt x="2222" y="1"/>
                    <a:pt x="1678" y="221"/>
                    <a:pt x="1280" y="661"/>
                  </a:cubicBezTo>
                  <a:cubicBezTo>
                    <a:pt x="1" y="1979"/>
                    <a:pt x="950" y="4173"/>
                    <a:pt x="2780" y="4173"/>
                  </a:cubicBezTo>
                  <a:cubicBezTo>
                    <a:pt x="2788" y="4173"/>
                    <a:pt x="2797" y="4173"/>
                    <a:pt x="2805" y="4173"/>
                  </a:cubicBezTo>
                  <a:cubicBezTo>
                    <a:pt x="4652" y="4133"/>
                    <a:pt x="5535" y="1905"/>
                    <a:pt x="4210" y="620"/>
                  </a:cubicBezTo>
                  <a:cubicBezTo>
                    <a:pt x="3816" y="206"/>
                    <a:pt x="3291" y="1"/>
                    <a:pt x="27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1174050" y="2795025"/>
              <a:ext cx="138525" cy="104125"/>
            </a:xfrm>
            <a:custGeom>
              <a:avLst/>
              <a:gdLst/>
              <a:ahLst/>
              <a:cxnLst/>
              <a:rect l="l" t="t" r="r" b="b"/>
              <a:pathLst>
                <a:path w="5541" h="4165" extrusionOk="0">
                  <a:moveTo>
                    <a:pt x="2763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37"/>
                    <a:pt x="924" y="4165"/>
                    <a:pt x="2771" y="4165"/>
                  </a:cubicBezTo>
                  <a:cubicBezTo>
                    <a:pt x="4617" y="4165"/>
                    <a:pt x="5540" y="1937"/>
                    <a:pt x="4236" y="632"/>
                  </a:cubicBezTo>
                  <a:cubicBezTo>
                    <a:pt x="3834" y="211"/>
                    <a:pt x="3297" y="0"/>
                    <a:pt x="27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1539150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52" y="0"/>
                  </a:moveTo>
                  <a:cubicBezTo>
                    <a:pt x="2207" y="0"/>
                    <a:pt x="1664" y="221"/>
                    <a:pt x="1273" y="663"/>
                  </a:cubicBezTo>
                  <a:cubicBezTo>
                    <a:pt x="0" y="1976"/>
                    <a:pt x="935" y="4176"/>
                    <a:pt x="2750" y="4176"/>
                  </a:cubicBezTo>
                  <a:cubicBezTo>
                    <a:pt x="2766" y="4176"/>
                    <a:pt x="2782" y="4176"/>
                    <a:pt x="2799" y="4176"/>
                  </a:cubicBezTo>
                  <a:cubicBezTo>
                    <a:pt x="4646" y="4136"/>
                    <a:pt x="5529" y="1888"/>
                    <a:pt x="4184" y="603"/>
                  </a:cubicBezTo>
                  <a:cubicBezTo>
                    <a:pt x="3792" y="201"/>
                    <a:pt x="3271" y="0"/>
                    <a:pt x="27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1903675" y="2065150"/>
              <a:ext cx="138875" cy="104400"/>
            </a:xfrm>
            <a:custGeom>
              <a:avLst/>
              <a:gdLst/>
              <a:ahLst/>
              <a:cxnLst/>
              <a:rect l="l" t="t" r="r" b="b"/>
              <a:pathLst>
                <a:path w="5555" h="4176" extrusionOk="0">
                  <a:moveTo>
                    <a:pt x="2779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50" y="4176"/>
                  </a:cubicBezTo>
                  <a:cubicBezTo>
                    <a:pt x="2758" y="4176"/>
                    <a:pt x="2767" y="4176"/>
                    <a:pt x="2775" y="4176"/>
                  </a:cubicBezTo>
                  <a:cubicBezTo>
                    <a:pt x="4605" y="4176"/>
                    <a:pt x="5554" y="1982"/>
                    <a:pt x="4275" y="663"/>
                  </a:cubicBezTo>
                  <a:cubicBezTo>
                    <a:pt x="3875" y="221"/>
                    <a:pt x="3327" y="0"/>
                    <a:pt x="27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1539425" y="27957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62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1903675" y="24299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95" y="0"/>
                  </a:moveTo>
                  <a:cubicBezTo>
                    <a:pt x="2273" y="0"/>
                    <a:pt x="1747" y="201"/>
                    <a:pt x="1345" y="603"/>
                  </a:cubicBezTo>
                  <a:cubicBezTo>
                    <a:pt x="0" y="1867"/>
                    <a:pt x="883" y="4116"/>
                    <a:pt x="2730" y="4176"/>
                  </a:cubicBezTo>
                  <a:cubicBezTo>
                    <a:pt x="2746" y="4176"/>
                    <a:pt x="2763" y="4176"/>
                    <a:pt x="2779" y="4176"/>
                  </a:cubicBezTo>
                  <a:cubicBezTo>
                    <a:pt x="4594" y="4176"/>
                    <a:pt x="5548" y="1996"/>
                    <a:pt x="4275" y="663"/>
                  </a:cubicBezTo>
                  <a:cubicBezTo>
                    <a:pt x="3885" y="221"/>
                    <a:pt x="3342" y="0"/>
                    <a:pt x="27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1903950" y="27952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0"/>
                  </a:moveTo>
                  <a:cubicBezTo>
                    <a:pt x="2216" y="0"/>
                    <a:pt x="1672" y="216"/>
                    <a:pt x="1274" y="645"/>
                  </a:cubicBezTo>
                  <a:cubicBezTo>
                    <a:pt x="1" y="1958"/>
                    <a:pt x="936" y="4159"/>
                    <a:pt x="2750" y="4159"/>
                  </a:cubicBezTo>
                  <a:cubicBezTo>
                    <a:pt x="2766" y="4159"/>
                    <a:pt x="2783" y="4158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0"/>
                    <a:pt x="27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2999075" y="1700850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55"/>
                    <a:pt x="2244" y="4165"/>
                    <a:pt x="2778" y="4165"/>
                  </a:cubicBezTo>
                  <a:cubicBezTo>
                    <a:pt x="3313" y="4165"/>
                    <a:pt x="3845" y="3955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3375425" y="1335525"/>
              <a:ext cx="110625" cy="103700"/>
            </a:xfrm>
            <a:custGeom>
              <a:avLst/>
              <a:gdLst/>
              <a:ahLst/>
              <a:cxnLst/>
              <a:rect l="l" t="t" r="r" b="b"/>
              <a:pathLst>
                <a:path w="4425" h="4148" extrusionOk="0">
                  <a:moveTo>
                    <a:pt x="2315" y="0"/>
                  </a:moveTo>
                  <a:cubicBezTo>
                    <a:pt x="1822" y="0"/>
                    <a:pt x="1320" y="180"/>
                    <a:pt x="904" y="583"/>
                  </a:cubicBezTo>
                  <a:cubicBezTo>
                    <a:pt x="41" y="1346"/>
                    <a:pt x="1" y="2691"/>
                    <a:pt x="824" y="3494"/>
                  </a:cubicBezTo>
                  <a:cubicBezTo>
                    <a:pt x="1248" y="3945"/>
                    <a:pt x="1784" y="4148"/>
                    <a:pt x="2310" y="4148"/>
                  </a:cubicBezTo>
                  <a:cubicBezTo>
                    <a:pt x="3351" y="4148"/>
                    <a:pt x="4357" y="3355"/>
                    <a:pt x="4397" y="2129"/>
                  </a:cubicBezTo>
                  <a:cubicBezTo>
                    <a:pt x="4424" y="861"/>
                    <a:pt x="3393" y="0"/>
                    <a:pt x="23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2268975" y="2795075"/>
              <a:ext cx="138525" cy="104600"/>
            </a:xfrm>
            <a:custGeom>
              <a:avLst/>
              <a:gdLst/>
              <a:ahLst/>
              <a:cxnLst/>
              <a:rect l="l" t="t" r="r" b="b"/>
              <a:pathLst>
                <a:path w="5541" h="4184" extrusionOk="0">
                  <a:moveTo>
                    <a:pt x="2771" y="1"/>
                  </a:moveTo>
                  <a:cubicBezTo>
                    <a:pt x="2242" y="1"/>
                    <a:pt x="1714" y="211"/>
                    <a:pt x="1325" y="630"/>
                  </a:cubicBezTo>
                  <a:cubicBezTo>
                    <a:pt x="0" y="1935"/>
                    <a:pt x="924" y="4163"/>
                    <a:pt x="2770" y="4183"/>
                  </a:cubicBezTo>
                  <a:cubicBezTo>
                    <a:pt x="4617" y="4183"/>
                    <a:pt x="5540" y="1955"/>
                    <a:pt x="4236" y="650"/>
                  </a:cubicBezTo>
                  <a:cubicBezTo>
                    <a:pt x="3842" y="216"/>
                    <a:pt x="3306" y="1"/>
                    <a:pt x="27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2634275" y="242995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68" y="0"/>
                  </a:moveTo>
                  <a:cubicBezTo>
                    <a:pt x="2248" y="0"/>
                    <a:pt x="1727" y="201"/>
                    <a:pt x="1325" y="603"/>
                  </a:cubicBezTo>
                  <a:cubicBezTo>
                    <a:pt x="1" y="1888"/>
                    <a:pt x="884" y="4136"/>
                    <a:pt x="2730" y="4176"/>
                  </a:cubicBezTo>
                  <a:cubicBezTo>
                    <a:pt x="2747" y="4176"/>
                    <a:pt x="2763" y="4176"/>
                    <a:pt x="2780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55" y="221"/>
                    <a:pt x="3312" y="0"/>
                    <a:pt x="27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3016300" y="2065900"/>
              <a:ext cx="110275" cy="103350"/>
            </a:xfrm>
            <a:custGeom>
              <a:avLst/>
              <a:gdLst/>
              <a:ahLst/>
              <a:cxnLst/>
              <a:rect l="l" t="t" r="r" b="b"/>
              <a:pathLst>
                <a:path w="4411" h="4134" extrusionOk="0">
                  <a:moveTo>
                    <a:pt x="2102" y="1"/>
                  </a:moveTo>
                  <a:cubicBezTo>
                    <a:pt x="1031" y="1"/>
                    <a:pt x="1" y="840"/>
                    <a:pt x="14" y="2098"/>
                  </a:cubicBezTo>
                  <a:cubicBezTo>
                    <a:pt x="41" y="3324"/>
                    <a:pt x="1053" y="4134"/>
                    <a:pt x="2104" y="4134"/>
                  </a:cubicBezTo>
                  <a:cubicBezTo>
                    <a:pt x="2620" y="4134"/>
                    <a:pt x="3145" y="3939"/>
                    <a:pt x="3567" y="3503"/>
                  </a:cubicBezTo>
                  <a:cubicBezTo>
                    <a:pt x="4410" y="2700"/>
                    <a:pt x="4390" y="1356"/>
                    <a:pt x="3527" y="593"/>
                  </a:cubicBezTo>
                  <a:cubicBezTo>
                    <a:pt x="3112" y="184"/>
                    <a:pt x="2602" y="1"/>
                    <a:pt x="21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3375925" y="1700625"/>
              <a:ext cx="114950" cy="103350"/>
            </a:xfrm>
            <a:custGeom>
              <a:avLst/>
              <a:gdLst/>
              <a:ahLst/>
              <a:cxnLst/>
              <a:rect l="l" t="t" r="r" b="b"/>
              <a:pathLst>
                <a:path w="4598" h="4134" extrusionOk="0">
                  <a:moveTo>
                    <a:pt x="2304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4" y="3462"/>
                  </a:cubicBezTo>
                  <a:cubicBezTo>
                    <a:pt x="1186" y="3907"/>
                    <a:pt x="1745" y="4134"/>
                    <a:pt x="2307" y="4134"/>
                  </a:cubicBezTo>
                  <a:cubicBezTo>
                    <a:pt x="2810" y="4134"/>
                    <a:pt x="3316" y="3952"/>
                    <a:pt x="3714" y="3582"/>
                  </a:cubicBezTo>
                  <a:cubicBezTo>
                    <a:pt x="4537" y="2819"/>
                    <a:pt x="4597" y="1495"/>
                    <a:pt x="3835" y="672"/>
                  </a:cubicBezTo>
                  <a:cubicBezTo>
                    <a:pt x="3421" y="227"/>
                    <a:pt x="2863" y="0"/>
                    <a:pt x="2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3729475" y="1335525"/>
              <a:ext cx="138250" cy="104350"/>
            </a:xfrm>
            <a:custGeom>
              <a:avLst/>
              <a:gdLst/>
              <a:ahLst/>
              <a:cxnLst/>
              <a:rect l="l" t="t" r="r" b="b"/>
              <a:pathLst>
                <a:path w="5530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5" y="3554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2634275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0" y="1917"/>
                    <a:pt x="4216" y="632"/>
                  </a:cubicBezTo>
                  <a:cubicBezTo>
                    <a:pt x="3824" y="211"/>
                    <a:pt x="3292" y="0"/>
                    <a:pt x="27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2999575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2" y="178"/>
                    <a:pt x="1406" y="537"/>
                  </a:cubicBezTo>
                  <a:cubicBezTo>
                    <a:pt x="1" y="1741"/>
                    <a:pt x="764" y="4029"/>
                    <a:pt x="2610" y="4170"/>
                  </a:cubicBezTo>
                  <a:cubicBezTo>
                    <a:pt x="2668" y="4174"/>
                    <a:pt x="2724" y="4176"/>
                    <a:pt x="2780" y="4176"/>
                  </a:cubicBezTo>
                  <a:cubicBezTo>
                    <a:pt x="4522" y="4176"/>
                    <a:pt x="5503" y="2099"/>
                    <a:pt x="4316" y="737"/>
                  </a:cubicBezTo>
                  <a:cubicBezTo>
                    <a:pt x="3882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3364400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6" y="0"/>
                  </a:moveTo>
                  <a:cubicBezTo>
                    <a:pt x="2260" y="0"/>
                    <a:pt x="1754" y="187"/>
                    <a:pt x="1365" y="567"/>
                  </a:cubicBezTo>
                  <a:cubicBezTo>
                    <a:pt x="0" y="1811"/>
                    <a:pt x="823" y="4099"/>
                    <a:pt x="2670" y="4180"/>
                  </a:cubicBezTo>
                  <a:cubicBezTo>
                    <a:pt x="2695" y="4180"/>
                    <a:pt x="2720" y="4181"/>
                    <a:pt x="2744" y="4181"/>
                  </a:cubicBezTo>
                  <a:cubicBezTo>
                    <a:pt x="4544" y="4181"/>
                    <a:pt x="5523" y="2033"/>
                    <a:pt x="4296" y="687"/>
                  </a:cubicBezTo>
                  <a:cubicBezTo>
                    <a:pt x="3894" y="232"/>
                    <a:pt x="3330" y="0"/>
                    <a:pt x="27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3729850" y="1699900"/>
              <a:ext cx="137875" cy="104350"/>
            </a:xfrm>
            <a:custGeom>
              <a:avLst/>
              <a:gdLst/>
              <a:ahLst/>
              <a:cxnLst/>
              <a:rect l="l" t="t" r="r" b="b"/>
              <a:pathLst>
                <a:path w="5515" h="4174" extrusionOk="0">
                  <a:moveTo>
                    <a:pt x="2747" y="1"/>
                  </a:moveTo>
                  <a:cubicBezTo>
                    <a:pt x="2206" y="1"/>
                    <a:pt x="1667" y="221"/>
                    <a:pt x="1279" y="661"/>
                  </a:cubicBezTo>
                  <a:cubicBezTo>
                    <a:pt x="0" y="1979"/>
                    <a:pt x="929" y="4173"/>
                    <a:pt x="2760" y="4173"/>
                  </a:cubicBezTo>
                  <a:cubicBezTo>
                    <a:pt x="2768" y="4173"/>
                    <a:pt x="2776" y="4173"/>
                    <a:pt x="2784" y="4173"/>
                  </a:cubicBezTo>
                  <a:cubicBezTo>
                    <a:pt x="4631" y="4133"/>
                    <a:pt x="5514" y="1905"/>
                    <a:pt x="4190" y="620"/>
                  </a:cubicBezTo>
                  <a:cubicBezTo>
                    <a:pt x="3795" y="206"/>
                    <a:pt x="3270" y="1"/>
                    <a:pt x="27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2999575" y="2795025"/>
              <a:ext cx="138025" cy="104125"/>
            </a:xfrm>
            <a:custGeom>
              <a:avLst/>
              <a:gdLst/>
              <a:ahLst/>
              <a:cxnLst/>
              <a:rect l="l" t="t" r="r" b="b"/>
              <a:pathLst>
                <a:path w="5521" h="4165" extrusionOk="0">
                  <a:moveTo>
                    <a:pt x="2761" y="0"/>
                  </a:moveTo>
                  <a:cubicBezTo>
                    <a:pt x="2229" y="0"/>
                    <a:pt x="1697" y="211"/>
                    <a:pt x="1306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1" y="1937"/>
                    <a:pt x="4216" y="632"/>
                  </a:cubicBezTo>
                  <a:cubicBezTo>
                    <a:pt x="3825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3364675" y="2429950"/>
              <a:ext cx="137725" cy="104425"/>
            </a:xfrm>
            <a:custGeom>
              <a:avLst/>
              <a:gdLst/>
              <a:ahLst/>
              <a:cxnLst/>
              <a:rect l="l" t="t" r="r" b="b"/>
              <a:pathLst>
                <a:path w="5509" h="4177" extrusionOk="0">
                  <a:moveTo>
                    <a:pt x="2750" y="0"/>
                  </a:moveTo>
                  <a:cubicBezTo>
                    <a:pt x="2202" y="0"/>
                    <a:pt x="1654" y="221"/>
                    <a:pt x="1254" y="663"/>
                  </a:cubicBezTo>
                  <a:cubicBezTo>
                    <a:pt x="0" y="1976"/>
                    <a:pt x="936" y="4176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1"/>
                    <a:pt x="3271" y="0"/>
                    <a:pt x="27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3729200" y="206515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8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4" y="4135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6" y="663"/>
                  </a:cubicBezTo>
                  <a:cubicBezTo>
                    <a:pt x="3865" y="221"/>
                    <a:pt x="3322" y="0"/>
                    <a:pt x="27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3364450" y="2795725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43" y="3475"/>
                  </a:cubicBezTo>
                  <a:cubicBezTo>
                    <a:pt x="1644" y="3940"/>
                    <a:pt x="2207" y="4176"/>
                    <a:pt x="2770" y="4176"/>
                  </a:cubicBezTo>
                  <a:cubicBezTo>
                    <a:pt x="3277" y="4176"/>
                    <a:pt x="3783" y="3985"/>
                    <a:pt x="4173" y="3595"/>
                  </a:cubicBezTo>
                  <a:cubicBezTo>
                    <a:pt x="5538" y="2351"/>
                    <a:pt x="4695" y="62"/>
                    <a:pt x="2848" y="2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3729200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88" y="0"/>
                  </a:moveTo>
                  <a:cubicBezTo>
                    <a:pt x="2268" y="0"/>
                    <a:pt x="1747" y="201"/>
                    <a:pt x="1345" y="603"/>
                  </a:cubicBezTo>
                  <a:cubicBezTo>
                    <a:pt x="0" y="1867"/>
                    <a:pt x="864" y="4116"/>
                    <a:pt x="2730" y="4176"/>
                  </a:cubicBezTo>
                  <a:cubicBezTo>
                    <a:pt x="2747" y="4176"/>
                    <a:pt x="2763" y="4176"/>
                    <a:pt x="2780" y="4176"/>
                  </a:cubicBezTo>
                  <a:cubicBezTo>
                    <a:pt x="4594" y="4176"/>
                    <a:pt x="5529" y="1996"/>
                    <a:pt x="4276" y="663"/>
                  </a:cubicBezTo>
                  <a:cubicBezTo>
                    <a:pt x="3875" y="221"/>
                    <a:pt x="3332" y="0"/>
                    <a:pt x="27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3729975" y="2795200"/>
              <a:ext cx="137750" cy="103975"/>
            </a:xfrm>
            <a:custGeom>
              <a:avLst/>
              <a:gdLst/>
              <a:ahLst/>
              <a:cxnLst/>
              <a:rect l="l" t="t" r="r" b="b"/>
              <a:pathLst>
                <a:path w="5510" h="4159" extrusionOk="0">
                  <a:moveTo>
                    <a:pt x="2743" y="0"/>
                  </a:moveTo>
                  <a:cubicBezTo>
                    <a:pt x="2201" y="0"/>
                    <a:pt x="1662" y="216"/>
                    <a:pt x="1274" y="645"/>
                  </a:cubicBezTo>
                  <a:cubicBezTo>
                    <a:pt x="1" y="1958"/>
                    <a:pt x="916" y="4159"/>
                    <a:pt x="2730" y="4159"/>
                  </a:cubicBezTo>
                  <a:cubicBezTo>
                    <a:pt x="2747" y="4159"/>
                    <a:pt x="2763" y="4158"/>
                    <a:pt x="2779" y="4158"/>
                  </a:cubicBezTo>
                  <a:cubicBezTo>
                    <a:pt x="4626" y="4138"/>
                    <a:pt x="5509" y="1890"/>
                    <a:pt x="4185" y="605"/>
                  </a:cubicBezTo>
                  <a:cubicBezTo>
                    <a:pt x="3790" y="201"/>
                    <a:pt x="3266" y="0"/>
                    <a:pt x="27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2279000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54" y="0"/>
                  </a:moveTo>
                  <a:cubicBezTo>
                    <a:pt x="1884" y="0"/>
                    <a:pt x="1415" y="174"/>
                    <a:pt x="1024" y="528"/>
                  </a:cubicBezTo>
                  <a:cubicBezTo>
                    <a:pt x="121" y="1271"/>
                    <a:pt x="1" y="2615"/>
                    <a:pt x="764" y="3499"/>
                  </a:cubicBezTo>
                  <a:cubicBezTo>
                    <a:pt x="1172" y="3972"/>
                    <a:pt x="1748" y="4214"/>
                    <a:pt x="2327" y="4214"/>
                  </a:cubicBezTo>
                  <a:cubicBezTo>
                    <a:pt x="2829" y="4214"/>
                    <a:pt x="3333" y="4032"/>
                    <a:pt x="3734" y="3659"/>
                  </a:cubicBezTo>
                  <a:cubicBezTo>
                    <a:pt x="4637" y="2937"/>
                    <a:pt x="4738" y="1592"/>
                    <a:pt x="3935" y="749"/>
                  </a:cubicBezTo>
                  <a:cubicBezTo>
                    <a:pt x="3495" y="254"/>
                    <a:pt x="2923" y="0"/>
                    <a:pt x="23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2280525" y="1700525"/>
              <a:ext cx="110100" cy="103525"/>
            </a:xfrm>
            <a:custGeom>
              <a:avLst/>
              <a:gdLst/>
              <a:ahLst/>
              <a:cxnLst/>
              <a:rect l="l" t="t" r="r" b="b"/>
              <a:pathLst>
                <a:path w="4404" h="4141" extrusionOk="0">
                  <a:moveTo>
                    <a:pt x="2295" y="1"/>
                  </a:moveTo>
                  <a:cubicBezTo>
                    <a:pt x="1802" y="1"/>
                    <a:pt x="1299" y="178"/>
                    <a:pt x="883" y="575"/>
                  </a:cubicBezTo>
                  <a:cubicBezTo>
                    <a:pt x="20" y="1358"/>
                    <a:pt x="0" y="2703"/>
                    <a:pt x="823" y="3506"/>
                  </a:cubicBezTo>
                  <a:cubicBezTo>
                    <a:pt x="1248" y="3944"/>
                    <a:pt x="1778" y="4141"/>
                    <a:pt x="2299" y="4141"/>
                  </a:cubicBezTo>
                  <a:cubicBezTo>
                    <a:pt x="3351" y="4141"/>
                    <a:pt x="4362" y="3337"/>
                    <a:pt x="4376" y="2101"/>
                  </a:cubicBezTo>
                  <a:cubicBezTo>
                    <a:pt x="4403" y="848"/>
                    <a:pt x="3373" y="1"/>
                    <a:pt x="22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2651500" y="1335700"/>
              <a:ext cx="109750" cy="103600"/>
            </a:xfrm>
            <a:custGeom>
              <a:avLst/>
              <a:gdLst/>
              <a:ahLst/>
              <a:cxnLst/>
              <a:rect l="l" t="t" r="r" b="b"/>
              <a:pathLst>
                <a:path w="4390" h="4144" extrusionOk="0">
                  <a:moveTo>
                    <a:pt x="2100" y="1"/>
                  </a:moveTo>
                  <a:cubicBezTo>
                    <a:pt x="1045" y="1"/>
                    <a:pt x="28" y="817"/>
                    <a:pt x="14" y="2062"/>
                  </a:cubicBezTo>
                  <a:cubicBezTo>
                    <a:pt x="1" y="3316"/>
                    <a:pt x="1024" y="4144"/>
                    <a:pt x="2091" y="4144"/>
                  </a:cubicBezTo>
                  <a:cubicBezTo>
                    <a:pt x="2594" y="4144"/>
                    <a:pt x="3108" y="3959"/>
                    <a:pt x="3527" y="3547"/>
                  </a:cubicBezTo>
                  <a:cubicBezTo>
                    <a:pt x="4390" y="2764"/>
                    <a:pt x="4390" y="1419"/>
                    <a:pt x="3547" y="616"/>
                  </a:cubicBezTo>
                  <a:cubicBezTo>
                    <a:pt x="3128" y="191"/>
                    <a:pt x="2609" y="1"/>
                    <a:pt x="2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2280525" y="2065500"/>
              <a:ext cx="109750" cy="103725"/>
            </a:xfrm>
            <a:custGeom>
              <a:avLst/>
              <a:gdLst/>
              <a:ahLst/>
              <a:cxnLst/>
              <a:rect l="l" t="t" r="r" b="b"/>
              <a:pathLst>
                <a:path w="4390" h="4149" extrusionOk="0">
                  <a:moveTo>
                    <a:pt x="2288" y="1"/>
                  </a:moveTo>
                  <a:cubicBezTo>
                    <a:pt x="1790" y="1"/>
                    <a:pt x="1283" y="182"/>
                    <a:pt x="863" y="589"/>
                  </a:cubicBezTo>
                  <a:cubicBezTo>
                    <a:pt x="20" y="1372"/>
                    <a:pt x="0" y="2716"/>
                    <a:pt x="843" y="3519"/>
                  </a:cubicBezTo>
                  <a:cubicBezTo>
                    <a:pt x="1265" y="3954"/>
                    <a:pt x="1788" y="4149"/>
                    <a:pt x="2302" y="4149"/>
                  </a:cubicBezTo>
                  <a:cubicBezTo>
                    <a:pt x="3353" y="4149"/>
                    <a:pt x="4362" y="3334"/>
                    <a:pt x="4376" y="2094"/>
                  </a:cubicBezTo>
                  <a:cubicBezTo>
                    <a:pt x="4389" y="846"/>
                    <a:pt x="3363" y="1"/>
                    <a:pt x="2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2634825" y="1700800"/>
              <a:ext cx="137975" cy="104225"/>
            </a:xfrm>
            <a:custGeom>
              <a:avLst/>
              <a:gdLst/>
              <a:ahLst/>
              <a:cxnLst/>
              <a:rect l="l" t="t" r="r" b="b"/>
              <a:pathLst>
                <a:path w="5519" h="4169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3" y="3937"/>
                    <a:pt x="2182" y="4169"/>
                    <a:pt x="2742" y="4169"/>
                  </a:cubicBezTo>
                  <a:cubicBezTo>
                    <a:pt x="3252" y="4169"/>
                    <a:pt x="3762" y="3978"/>
                    <a:pt x="4154" y="3595"/>
                  </a:cubicBezTo>
                  <a:cubicBezTo>
                    <a:pt x="5519" y="2331"/>
                    <a:pt x="4675" y="6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2999075" y="1335550"/>
              <a:ext cx="138525" cy="104525"/>
            </a:xfrm>
            <a:custGeom>
              <a:avLst/>
              <a:gdLst/>
              <a:ahLst/>
              <a:cxnLst/>
              <a:rect l="l" t="t" r="r" b="b"/>
              <a:pathLst>
                <a:path w="5541" h="4181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64"/>
                    <a:pt x="2244" y="4180"/>
                    <a:pt x="2778" y="4180"/>
                  </a:cubicBezTo>
                  <a:cubicBezTo>
                    <a:pt x="3313" y="4180"/>
                    <a:pt x="3845" y="3964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2268975" y="2429975"/>
              <a:ext cx="138450" cy="104425"/>
            </a:xfrm>
            <a:custGeom>
              <a:avLst/>
              <a:gdLst/>
              <a:ahLst/>
              <a:cxnLst/>
              <a:rect l="l" t="t" r="r" b="b"/>
              <a:pathLst>
                <a:path w="5538" h="4177" extrusionOk="0">
                  <a:moveTo>
                    <a:pt x="2776" y="1"/>
                  </a:moveTo>
                  <a:cubicBezTo>
                    <a:pt x="2272" y="1"/>
                    <a:pt x="1764" y="192"/>
                    <a:pt x="1365" y="582"/>
                  </a:cubicBezTo>
                  <a:cubicBezTo>
                    <a:pt x="0" y="1826"/>
                    <a:pt x="843" y="4094"/>
                    <a:pt x="2690" y="4175"/>
                  </a:cubicBezTo>
                  <a:cubicBezTo>
                    <a:pt x="2723" y="4176"/>
                    <a:pt x="2755" y="4177"/>
                    <a:pt x="2788" y="4177"/>
                  </a:cubicBezTo>
                  <a:cubicBezTo>
                    <a:pt x="4572" y="4177"/>
                    <a:pt x="5538" y="2023"/>
                    <a:pt x="4296" y="702"/>
                  </a:cubicBezTo>
                  <a:cubicBezTo>
                    <a:pt x="3894" y="237"/>
                    <a:pt x="3337" y="1"/>
                    <a:pt x="27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2651500" y="2065850"/>
              <a:ext cx="110250" cy="103450"/>
            </a:xfrm>
            <a:custGeom>
              <a:avLst/>
              <a:gdLst/>
              <a:ahLst/>
              <a:cxnLst/>
              <a:rect l="l" t="t" r="r" b="b"/>
              <a:pathLst>
                <a:path w="4410" h="4138" extrusionOk="0">
                  <a:moveTo>
                    <a:pt x="2091" y="0"/>
                  </a:moveTo>
                  <a:cubicBezTo>
                    <a:pt x="1039" y="0"/>
                    <a:pt x="28" y="804"/>
                    <a:pt x="14" y="2040"/>
                  </a:cubicBezTo>
                  <a:cubicBezTo>
                    <a:pt x="1" y="3299"/>
                    <a:pt x="1022" y="4138"/>
                    <a:pt x="2093" y="4138"/>
                  </a:cubicBezTo>
                  <a:cubicBezTo>
                    <a:pt x="2594" y="4138"/>
                    <a:pt x="3105" y="3954"/>
                    <a:pt x="3527" y="3545"/>
                  </a:cubicBezTo>
                  <a:cubicBezTo>
                    <a:pt x="4390" y="2763"/>
                    <a:pt x="4410" y="1418"/>
                    <a:pt x="3567" y="635"/>
                  </a:cubicBezTo>
                  <a:cubicBezTo>
                    <a:pt x="3142" y="197"/>
                    <a:pt x="2611" y="0"/>
                    <a:pt x="2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4097025" y="968425"/>
              <a:ext cx="138875" cy="104200"/>
            </a:xfrm>
            <a:custGeom>
              <a:avLst/>
              <a:gdLst/>
              <a:ahLst/>
              <a:cxnLst/>
              <a:rect l="l" t="t" r="r" b="b"/>
              <a:pathLst>
                <a:path w="5555" h="4168" extrusionOk="0">
                  <a:moveTo>
                    <a:pt x="2780" y="0"/>
                  </a:moveTo>
                  <a:cubicBezTo>
                    <a:pt x="2252" y="0"/>
                    <a:pt x="1724" y="206"/>
                    <a:pt x="1325" y="615"/>
                  </a:cubicBezTo>
                  <a:cubicBezTo>
                    <a:pt x="0" y="1919"/>
                    <a:pt x="923" y="4167"/>
                    <a:pt x="2770" y="4167"/>
                  </a:cubicBezTo>
                  <a:cubicBezTo>
                    <a:pt x="2778" y="4168"/>
                    <a:pt x="2786" y="4168"/>
                    <a:pt x="2795" y="4168"/>
                  </a:cubicBezTo>
                  <a:cubicBezTo>
                    <a:pt x="4625" y="4168"/>
                    <a:pt x="5554" y="1934"/>
                    <a:pt x="4255" y="635"/>
                  </a:cubicBezTo>
                  <a:cubicBezTo>
                    <a:pt x="3851" y="211"/>
                    <a:pt x="3316" y="0"/>
                    <a:pt x="27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4462600" y="603900"/>
              <a:ext cx="138250" cy="104375"/>
            </a:xfrm>
            <a:custGeom>
              <a:avLst/>
              <a:gdLst/>
              <a:ahLst/>
              <a:cxnLst/>
              <a:rect l="l" t="t" r="r" b="b"/>
              <a:pathLst>
                <a:path w="5530" h="4175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1" y="4174"/>
                    <a:pt x="2752" y="4174"/>
                  </a:cubicBezTo>
                  <a:cubicBezTo>
                    <a:pt x="3275" y="4174"/>
                    <a:pt x="3800" y="3968"/>
                    <a:pt x="4204" y="3554"/>
                  </a:cubicBezTo>
                  <a:cubicBezTo>
                    <a:pt x="5529" y="2290"/>
                    <a:pt x="4646" y="2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4845200" y="300325"/>
              <a:ext cx="79300" cy="42625"/>
            </a:xfrm>
            <a:custGeom>
              <a:avLst/>
              <a:gdLst/>
              <a:ahLst/>
              <a:cxnLst/>
              <a:rect l="l" t="t" r="r" b="b"/>
              <a:pathLst>
                <a:path w="3172" h="1705" extrusionOk="0">
                  <a:moveTo>
                    <a:pt x="0" y="1"/>
                  </a:moveTo>
                  <a:lnTo>
                    <a:pt x="0" y="1"/>
                  </a:lnTo>
                  <a:cubicBezTo>
                    <a:pt x="80" y="422"/>
                    <a:pt x="301" y="804"/>
                    <a:pt x="602" y="1085"/>
                  </a:cubicBezTo>
                  <a:cubicBezTo>
                    <a:pt x="998" y="1492"/>
                    <a:pt x="1529" y="1704"/>
                    <a:pt x="2062" y="1704"/>
                  </a:cubicBezTo>
                  <a:cubicBezTo>
                    <a:pt x="2448" y="1704"/>
                    <a:pt x="2835" y="1593"/>
                    <a:pt x="3172" y="1366"/>
                  </a:cubicBezTo>
                  <a:cubicBezTo>
                    <a:pt x="2128" y="884"/>
                    <a:pt x="1064" y="442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446232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1"/>
                  </a:moveTo>
                  <a:cubicBezTo>
                    <a:pt x="2228" y="1"/>
                    <a:pt x="1696" y="211"/>
                    <a:pt x="1305" y="633"/>
                  </a:cubicBezTo>
                  <a:cubicBezTo>
                    <a:pt x="0" y="1937"/>
                    <a:pt x="924" y="4165"/>
                    <a:pt x="2770" y="4165"/>
                  </a:cubicBezTo>
                  <a:cubicBezTo>
                    <a:pt x="4617" y="4165"/>
                    <a:pt x="5520" y="1937"/>
                    <a:pt x="4215" y="633"/>
                  </a:cubicBezTo>
                  <a:cubicBezTo>
                    <a:pt x="3824" y="211"/>
                    <a:pt x="3292" y="1"/>
                    <a:pt x="27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4840175" y="602850"/>
              <a:ext cx="115450" cy="103525"/>
            </a:xfrm>
            <a:custGeom>
              <a:avLst/>
              <a:gdLst/>
              <a:ahLst/>
              <a:cxnLst/>
              <a:rect l="l" t="t" r="r" b="b"/>
              <a:pathLst>
                <a:path w="4618" h="4141" extrusionOk="0">
                  <a:moveTo>
                    <a:pt x="2244" y="1"/>
                  </a:moveTo>
                  <a:cubicBezTo>
                    <a:pt x="1770" y="1"/>
                    <a:pt x="1297" y="179"/>
                    <a:pt x="904" y="545"/>
                  </a:cubicBezTo>
                  <a:cubicBezTo>
                    <a:pt x="81" y="1308"/>
                    <a:pt x="0" y="2572"/>
                    <a:pt x="743" y="3415"/>
                  </a:cubicBezTo>
                  <a:cubicBezTo>
                    <a:pt x="1157" y="3897"/>
                    <a:pt x="1734" y="4141"/>
                    <a:pt x="2312" y="4141"/>
                  </a:cubicBezTo>
                  <a:cubicBezTo>
                    <a:pt x="2771" y="4141"/>
                    <a:pt x="3232" y="3987"/>
                    <a:pt x="3613" y="3676"/>
                  </a:cubicBezTo>
                  <a:cubicBezTo>
                    <a:pt x="4517" y="2954"/>
                    <a:pt x="4617" y="1609"/>
                    <a:pt x="3814" y="746"/>
                  </a:cubicBezTo>
                  <a:cubicBezTo>
                    <a:pt x="3377" y="255"/>
                    <a:pt x="2810" y="1"/>
                    <a:pt x="22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4827125" y="968475"/>
              <a:ext cx="139025" cy="104150"/>
            </a:xfrm>
            <a:custGeom>
              <a:avLst/>
              <a:gdLst/>
              <a:ahLst/>
              <a:cxnLst/>
              <a:rect l="l" t="t" r="r" b="b"/>
              <a:pathLst>
                <a:path w="5561" h="4166" extrusionOk="0">
                  <a:moveTo>
                    <a:pt x="2781" y="1"/>
                  </a:moveTo>
                  <a:cubicBezTo>
                    <a:pt x="2249" y="1"/>
                    <a:pt x="1717" y="211"/>
                    <a:pt x="1325" y="633"/>
                  </a:cubicBezTo>
                  <a:cubicBezTo>
                    <a:pt x="1" y="1917"/>
                    <a:pt x="924" y="4165"/>
                    <a:pt x="2791" y="4165"/>
                  </a:cubicBezTo>
                  <a:cubicBezTo>
                    <a:pt x="4637" y="4165"/>
                    <a:pt x="5561" y="1917"/>
                    <a:pt x="4236" y="633"/>
                  </a:cubicBezTo>
                  <a:cubicBezTo>
                    <a:pt x="3844" y="211"/>
                    <a:pt x="3312" y="1"/>
                    <a:pt x="2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5192725" y="603400"/>
              <a:ext cx="137725" cy="103925"/>
            </a:xfrm>
            <a:custGeom>
              <a:avLst/>
              <a:gdLst/>
              <a:ahLst/>
              <a:cxnLst/>
              <a:rect l="l" t="t" r="r" b="b"/>
              <a:pathLst>
                <a:path w="5509" h="4157" extrusionOk="0">
                  <a:moveTo>
                    <a:pt x="2752" y="1"/>
                  </a:moveTo>
                  <a:cubicBezTo>
                    <a:pt x="2207" y="1"/>
                    <a:pt x="1664" y="222"/>
                    <a:pt x="1274" y="664"/>
                  </a:cubicBezTo>
                  <a:cubicBezTo>
                    <a:pt x="0" y="1977"/>
                    <a:pt x="935" y="4157"/>
                    <a:pt x="2749" y="4157"/>
                  </a:cubicBezTo>
                  <a:cubicBezTo>
                    <a:pt x="2766" y="4157"/>
                    <a:pt x="2782" y="4157"/>
                    <a:pt x="2799" y="415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2"/>
                    <a:pt x="3271" y="1"/>
                    <a:pt x="27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5193000" y="9686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5"/>
                    <a:pt x="1222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6" y="4177"/>
                    <a:pt x="3763" y="3985"/>
                    <a:pt x="4153" y="3595"/>
                  </a:cubicBezTo>
                  <a:cubicBezTo>
                    <a:pt x="5518" y="2351"/>
                    <a:pt x="4675" y="83"/>
                    <a:pt x="2828" y="3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5557375" y="96822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6" y="0"/>
                  </a:moveTo>
                  <a:cubicBezTo>
                    <a:pt x="2228" y="0"/>
                    <a:pt x="168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5"/>
                  </a:cubicBezTo>
                  <a:cubicBezTo>
                    <a:pt x="4652" y="4135"/>
                    <a:pt x="5535" y="1887"/>
                    <a:pt x="4210" y="603"/>
                  </a:cubicBezTo>
                  <a:cubicBezTo>
                    <a:pt x="3818" y="201"/>
                    <a:pt x="3297" y="0"/>
                    <a:pt x="27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4097150" y="238600"/>
              <a:ext cx="138875" cy="104425"/>
            </a:xfrm>
            <a:custGeom>
              <a:avLst/>
              <a:gdLst/>
              <a:ahLst/>
              <a:cxnLst/>
              <a:rect l="l" t="t" r="r" b="b"/>
              <a:pathLst>
                <a:path w="5555" h="4177" extrusionOk="0">
                  <a:moveTo>
                    <a:pt x="2780" y="1"/>
                  </a:moveTo>
                  <a:cubicBezTo>
                    <a:pt x="950" y="1"/>
                    <a:pt x="1" y="2215"/>
                    <a:pt x="1300" y="3534"/>
                  </a:cubicBezTo>
                  <a:cubicBezTo>
                    <a:pt x="1696" y="3960"/>
                    <a:pt x="2236" y="4176"/>
                    <a:pt x="2777" y="4176"/>
                  </a:cubicBezTo>
                  <a:cubicBezTo>
                    <a:pt x="3305" y="4176"/>
                    <a:pt x="3834" y="3970"/>
                    <a:pt x="4230" y="3554"/>
                  </a:cubicBezTo>
                  <a:cubicBezTo>
                    <a:pt x="5555" y="2269"/>
                    <a:pt x="4652" y="21"/>
                    <a:pt x="2805" y="1"/>
                  </a:cubicBezTo>
                  <a:cubicBezTo>
                    <a:pt x="2797" y="1"/>
                    <a:pt x="2789" y="1"/>
                    <a:pt x="2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4097525" y="603300"/>
              <a:ext cx="137950" cy="104575"/>
            </a:xfrm>
            <a:custGeom>
              <a:avLst/>
              <a:gdLst/>
              <a:ahLst/>
              <a:cxnLst/>
              <a:rect l="l" t="t" r="r" b="b"/>
              <a:pathLst>
                <a:path w="5518" h="4183" extrusionOk="0">
                  <a:moveTo>
                    <a:pt x="2766" y="1"/>
                  </a:moveTo>
                  <a:cubicBezTo>
                    <a:pt x="2260" y="1"/>
                    <a:pt x="1754" y="188"/>
                    <a:pt x="1365" y="567"/>
                  </a:cubicBezTo>
                  <a:cubicBezTo>
                    <a:pt x="0" y="1812"/>
                    <a:pt x="823" y="4100"/>
                    <a:pt x="2690" y="4180"/>
                  </a:cubicBezTo>
                  <a:cubicBezTo>
                    <a:pt x="2723" y="4182"/>
                    <a:pt x="2755" y="4182"/>
                    <a:pt x="2787" y="4182"/>
                  </a:cubicBezTo>
                  <a:cubicBezTo>
                    <a:pt x="4571" y="4182"/>
                    <a:pt x="5518" y="2028"/>
                    <a:pt x="4296" y="688"/>
                  </a:cubicBezTo>
                  <a:cubicBezTo>
                    <a:pt x="3894" y="233"/>
                    <a:pt x="3330" y="1"/>
                    <a:pt x="27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4462475" y="23860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9" y="1"/>
                  </a:moveTo>
                  <a:cubicBezTo>
                    <a:pt x="949" y="1"/>
                    <a:pt x="0" y="2195"/>
                    <a:pt x="1279" y="3514"/>
                  </a:cubicBezTo>
                  <a:cubicBezTo>
                    <a:pt x="1680" y="3955"/>
                    <a:pt x="2228" y="4176"/>
                    <a:pt x="2775" y="4176"/>
                  </a:cubicBezTo>
                  <a:cubicBezTo>
                    <a:pt x="3297" y="4176"/>
                    <a:pt x="3818" y="3976"/>
                    <a:pt x="4209" y="3574"/>
                  </a:cubicBezTo>
                  <a:cubicBezTo>
                    <a:pt x="5534" y="2289"/>
                    <a:pt x="4651" y="41"/>
                    <a:pt x="2804" y="1"/>
                  </a:cubicBezTo>
                  <a:cubicBezTo>
                    <a:pt x="2796" y="1"/>
                    <a:pt x="2788" y="1"/>
                    <a:pt x="27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4827625" y="17008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51" y="0"/>
                  </a:moveTo>
                  <a:cubicBezTo>
                    <a:pt x="924" y="0"/>
                    <a:pt x="1" y="2228"/>
                    <a:pt x="1285" y="3533"/>
                  </a:cubicBezTo>
                  <a:cubicBezTo>
                    <a:pt x="1687" y="3955"/>
                    <a:pt x="2224" y="4165"/>
                    <a:pt x="2758" y="4165"/>
                  </a:cubicBezTo>
                  <a:cubicBezTo>
                    <a:pt x="3292" y="4165"/>
                    <a:pt x="3824" y="3955"/>
                    <a:pt x="4216" y="3533"/>
                  </a:cubicBezTo>
                  <a:cubicBezTo>
                    <a:pt x="5520" y="2228"/>
                    <a:pt x="4597" y="0"/>
                    <a:pt x="27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5203475" y="1335525"/>
              <a:ext cx="110600" cy="103700"/>
            </a:xfrm>
            <a:custGeom>
              <a:avLst/>
              <a:gdLst/>
              <a:ahLst/>
              <a:cxnLst/>
              <a:rect l="l" t="t" r="r" b="b"/>
              <a:pathLst>
                <a:path w="4424" h="4148" extrusionOk="0">
                  <a:moveTo>
                    <a:pt x="2314" y="0"/>
                  </a:moveTo>
                  <a:cubicBezTo>
                    <a:pt x="1822" y="0"/>
                    <a:pt x="1319" y="180"/>
                    <a:pt x="904" y="583"/>
                  </a:cubicBezTo>
                  <a:cubicBezTo>
                    <a:pt x="41" y="1346"/>
                    <a:pt x="1" y="2691"/>
                    <a:pt x="823" y="3494"/>
                  </a:cubicBezTo>
                  <a:cubicBezTo>
                    <a:pt x="1255" y="3945"/>
                    <a:pt x="1795" y="4148"/>
                    <a:pt x="2323" y="4148"/>
                  </a:cubicBezTo>
                  <a:cubicBezTo>
                    <a:pt x="3369" y="4148"/>
                    <a:pt x="4370" y="3355"/>
                    <a:pt x="4396" y="2129"/>
                  </a:cubicBezTo>
                  <a:cubicBezTo>
                    <a:pt x="4424" y="861"/>
                    <a:pt x="3392" y="0"/>
                    <a:pt x="23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4097025" y="2795075"/>
              <a:ext cx="139000" cy="104600"/>
            </a:xfrm>
            <a:custGeom>
              <a:avLst/>
              <a:gdLst/>
              <a:ahLst/>
              <a:cxnLst/>
              <a:rect l="l" t="t" r="r" b="b"/>
              <a:pathLst>
                <a:path w="5560" h="4184" extrusionOk="0">
                  <a:moveTo>
                    <a:pt x="2781" y="1"/>
                  </a:moveTo>
                  <a:cubicBezTo>
                    <a:pt x="2252" y="1"/>
                    <a:pt x="1724" y="211"/>
                    <a:pt x="1325" y="630"/>
                  </a:cubicBezTo>
                  <a:cubicBezTo>
                    <a:pt x="0" y="1935"/>
                    <a:pt x="923" y="4163"/>
                    <a:pt x="2770" y="4183"/>
                  </a:cubicBezTo>
                  <a:cubicBezTo>
                    <a:pt x="4617" y="4183"/>
                    <a:pt x="5560" y="1955"/>
                    <a:pt x="4255" y="650"/>
                  </a:cubicBezTo>
                  <a:cubicBezTo>
                    <a:pt x="3852" y="216"/>
                    <a:pt x="3316" y="1"/>
                    <a:pt x="2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4462325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60" y="0"/>
                  </a:moveTo>
                  <a:cubicBezTo>
                    <a:pt x="2238" y="0"/>
                    <a:pt x="1717" y="201"/>
                    <a:pt x="1325" y="603"/>
                  </a:cubicBezTo>
                  <a:cubicBezTo>
                    <a:pt x="0" y="1888"/>
                    <a:pt x="884" y="4136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55" y="221"/>
                    <a:pt x="3307" y="0"/>
                    <a:pt x="27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4844500" y="206590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103" y="1"/>
                  </a:moveTo>
                  <a:cubicBezTo>
                    <a:pt x="1027" y="1"/>
                    <a:pt x="1" y="840"/>
                    <a:pt x="28" y="2098"/>
                  </a:cubicBezTo>
                  <a:cubicBezTo>
                    <a:pt x="42" y="3324"/>
                    <a:pt x="1049" y="4134"/>
                    <a:pt x="2099" y="4134"/>
                  </a:cubicBezTo>
                  <a:cubicBezTo>
                    <a:pt x="2614" y="4134"/>
                    <a:pt x="3138" y="3939"/>
                    <a:pt x="3561" y="3503"/>
                  </a:cubicBezTo>
                  <a:cubicBezTo>
                    <a:pt x="4404" y="2700"/>
                    <a:pt x="4384" y="1356"/>
                    <a:pt x="3541" y="593"/>
                  </a:cubicBezTo>
                  <a:cubicBezTo>
                    <a:pt x="3119" y="184"/>
                    <a:pt x="2606" y="1"/>
                    <a:pt x="21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5203975" y="1700625"/>
              <a:ext cx="114950" cy="103350"/>
            </a:xfrm>
            <a:custGeom>
              <a:avLst/>
              <a:gdLst/>
              <a:ahLst/>
              <a:cxnLst/>
              <a:rect l="l" t="t" r="r" b="b"/>
              <a:pathLst>
                <a:path w="4598" h="4134" extrusionOk="0">
                  <a:moveTo>
                    <a:pt x="2303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3" y="3462"/>
                  </a:cubicBezTo>
                  <a:cubicBezTo>
                    <a:pt x="1197" y="3907"/>
                    <a:pt x="1755" y="4134"/>
                    <a:pt x="2314" y="4134"/>
                  </a:cubicBezTo>
                  <a:cubicBezTo>
                    <a:pt x="2815" y="4134"/>
                    <a:pt x="3316" y="3952"/>
                    <a:pt x="3714" y="3582"/>
                  </a:cubicBezTo>
                  <a:cubicBezTo>
                    <a:pt x="4557" y="2819"/>
                    <a:pt x="4597" y="1495"/>
                    <a:pt x="3834" y="672"/>
                  </a:cubicBezTo>
                  <a:cubicBezTo>
                    <a:pt x="3421" y="227"/>
                    <a:pt x="2863" y="0"/>
                    <a:pt x="2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5557525" y="1335525"/>
              <a:ext cx="138225" cy="104350"/>
            </a:xfrm>
            <a:custGeom>
              <a:avLst/>
              <a:gdLst/>
              <a:ahLst/>
              <a:cxnLst/>
              <a:rect l="l" t="t" r="r" b="b"/>
              <a:pathLst>
                <a:path w="5529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4" y="3554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4462325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0"/>
                  </a:moveTo>
                  <a:cubicBezTo>
                    <a:pt x="2228" y="0"/>
                    <a:pt x="1696" y="211"/>
                    <a:pt x="1305" y="632"/>
                  </a:cubicBezTo>
                  <a:cubicBezTo>
                    <a:pt x="0" y="1917"/>
                    <a:pt x="924" y="4165"/>
                    <a:pt x="2770" y="4165"/>
                  </a:cubicBezTo>
                  <a:cubicBezTo>
                    <a:pt x="4617" y="4165"/>
                    <a:pt x="5520" y="1917"/>
                    <a:pt x="4215" y="632"/>
                  </a:cubicBezTo>
                  <a:cubicBezTo>
                    <a:pt x="3824" y="211"/>
                    <a:pt x="3292" y="0"/>
                    <a:pt x="27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4827625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1" y="178"/>
                    <a:pt x="1406" y="537"/>
                  </a:cubicBezTo>
                  <a:cubicBezTo>
                    <a:pt x="1" y="1741"/>
                    <a:pt x="763" y="4029"/>
                    <a:pt x="2610" y="4170"/>
                  </a:cubicBezTo>
                  <a:cubicBezTo>
                    <a:pt x="2667" y="4174"/>
                    <a:pt x="2724" y="4176"/>
                    <a:pt x="2780" y="4176"/>
                  </a:cubicBezTo>
                  <a:cubicBezTo>
                    <a:pt x="4522" y="4176"/>
                    <a:pt x="5502" y="2099"/>
                    <a:pt x="4316" y="737"/>
                  </a:cubicBezTo>
                  <a:cubicBezTo>
                    <a:pt x="3881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5192425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7" y="0"/>
                  </a:moveTo>
                  <a:cubicBezTo>
                    <a:pt x="2261" y="0"/>
                    <a:pt x="1755" y="187"/>
                    <a:pt x="1366" y="567"/>
                  </a:cubicBezTo>
                  <a:cubicBezTo>
                    <a:pt x="1" y="1811"/>
                    <a:pt x="824" y="4099"/>
                    <a:pt x="2670" y="4180"/>
                  </a:cubicBezTo>
                  <a:cubicBezTo>
                    <a:pt x="2695" y="4180"/>
                    <a:pt x="2720" y="4181"/>
                    <a:pt x="2745" y="4181"/>
                  </a:cubicBezTo>
                  <a:cubicBezTo>
                    <a:pt x="4544" y="4181"/>
                    <a:pt x="5524" y="2033"/>
                    <a:pt x="4296" y="687"/>
                  </a:cubicBezTo>
                  <a:cubicBezTo>
                    <a:pt x="3894" y="232"/>
                    <a:pt x="3331" y="0"/>
                    <a:pt x="27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5557375" y="169990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6" y="1"/>
                  </a:moveTo>
                  <a:cubicBezTo>
                    <a:pt x="2222" y="1"/>
                    <a:pt x="1678" y="221"/>
                    <a:pt x="1280" y="661"/>
                  </a:cubicBezTo>
                  <a:cubicBezTo>
                    <a:pt x="1" y="1979"/>
                    <a:pt x="950" y="4173"/>
                    <a:pt x="2780" y="4173"/>
                  </a:cubicBezTo>
                  <a:cubicBezTo>
                    <a:pt x="2789" y="4173"/>
                    <a:pt x="2797" y="4173"/>
                    <a:pt x="2805" y="4173"/>
                  </a:cubicBezTo>
                  <a:cubicBezTo>
                    <a:pt x="4652" y="4133"/>
                    <a:pt x="5535" y="1905"/>
                    <a:pt x="4210" y="620"/>
                  </a:cubicBezTo>
                  <a:cubicBezTo>
                    <a:pt x="3816" y="206"/>
                    <a:pt x="3291" y="1"/>
                    <a:pt x="27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4827125" y="2795025"/>
              <a:ext cx="139025" cy="104125"/>
            </a:xfrm>
            <a:custGeom>
              <a:avLst/>
              <a:gdLst/>
              <a:ahLst/>
              <a:cxnLst/>
              <a:rect l="l" t="t" r="r" b="b"/>
              <a:pathLst>
                <a:path w="5561" h="4165" extrusionOk="0">
                  <a:moveTo>
                    <a:pt x="2781" y="0"/>
                  </a:moveTo>
                  <a:cubicBezTo>
                    <a:pt x="2249" y="0"/>
                    <a:pt x="1717" y="211"/>
                    <a:pt x="1325" y="632"/>
                  </a:cubicBezTo>
                  <a:cubicBezTo>
                    <a:pt x="1" y="1937"/>
                    <a:pt x="924" y="4165"/>
                    <a:pt x="2791" y="4165"/>
                  </a:cubicBezTo>
                  <a:cubicBezTo>
                    <a:pt x="4637" y="4165"/>
                    <a:pt x="5561" y="1937"/>
                    <a:pt x="4236" y="632"/>
                  </a:cubicBezTo>
                  <a:cubicBezTo>
                    <a:pt x="3844" y="211"/>
                    <a:pt x="3312" y="0"/>
                    <a:pt x="2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5192725" y="2429950"/>
              <a:ext cx="137725" cy="104425"/>
            </a:xfrm>
            <a:custGeom>
              <a:avLst/>
              <a:gdLst/>
              <a:ahLst/>
              <a:cxnLst/>
              <a:rect l="l" t="t" r="r" b="b"/>
              <a:pathLst>
                <a:path w="5509" h="4177" extrusionOk="0">
                  <a:moveTo>
                    <a:pt x="2752" y="0"/>
                  </a:moveTo>
                  <a:cubicBezTo>
                    <a:pt x="2207" y="0"/>
                    <a:pt x="1664" y="221"/>
                    <a:pt x="1274" y="663"/>
                  </a:cubicBezTo>
                  <a:cubicBezTo>
                    <a:pt x="0" y="1976"/>
                    <a:pt x="935" y="4176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1"/>
                    <a:pt x="3271" y="0"/>
                    <a:pt x="27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5557250" y="206515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30" y="4176"/>
                  </a:cubicBezTo>
                  <a:cubicBezTo>
                    <a:pt x="2738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5193000" y="27957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82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5557250" y="24299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95" y="0"/>
                  </a:moveTo>
                  <a:cubicBezTo>
                    <a:pt x="2273" y="0"/>
                    <a:pt x="1747" y="201"/>
                    <a:pt x="1345" y="603"/>
                  </a:cubicBezTo>
                  <a:cubicBezTo>
                    <a:pt x="0" y="1867"/>
                    <a:pt x="883" y="4116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49" y="1996"/>
                    <a:pt x="4275" y="663"/>
                  </a:cubicBezTo>
                  <a:cubicBezTo>
                    <a:pt x="3885" y="221"/>
                    <a:pt x="3342" y="0"/>
                    <a:pt x="27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5557525" y="27952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0"/>
                  </a:moveTo>
                  <a:cubicBezTo>
                    <a:pt x="2216" y="0"/>
                    <a:pt x="1672" y="216"/>
                    <a:pt x="1274" y="645"/>
                  </a:cubicBezTo>
                  <a:cubicBezTo>
                    <a:pt x="1" y="1958"/>
                    <a:pt x="936" y="4159"/>
                    <a:pt x="2750" y="4159"/>
                  </a:cubicBezTo>
                  <a:cubicBezTo>
                    <a:pt x="2766" y="4159"/>
                    <a:pt x="2783" y="4158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0"/>
                    <a:pt x="27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107050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64" y="0"/>
                  </a:moveTo>
                  <a:cubicBezTo>
                    <a:pt x="1893" y="0"/>
                    <a:pt x="1424" y="174"/>
                    <a:pt x="1024" y="528"/>
                  </a:cubicBezTo>
                  <a:cubicBezTo>
                    <a:pt x="121" y="1271"/>
                    <a:pt x="1" y="2615"/>
                    <a:pt x="763" y="3499"/>
                  </a:cubicBezTo>
                  <a:cubicBezTo>
                    <a:pt x="1183" y="3972"/>
                    <a:pt x="1763" y="4214"/>
                    <a:pt x="2345" y="4214"/>
                  </a:cubicBezTo>
                  <a:cubicBezTo>
                    <a:pt x="2849" y="4214"/>
                    <a:pt x="3353" y="4032"/>
                    <a:pt x="3754" y="3659"/>
                  </a:cubicBezTo>
                  <a:cubicBezTo>
                    <a:pt x="4637" y="2937"/>
                    <a:pt x="4737" y="1592"/>
                    <a:pt x="3955" y="749"/>
                  </a:cubicBezTo>
                  <a:cubicBezTo>
                    <a:pt x="3504" y="254"/>
                    <a:pt x="2933" y="0"/>
                    <a:pt x="2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108550" y="1700525"/>
              <a:ext cx="110100" cy="103525"/>
            </a:xfrm>
            <a:custGeom>
              <a:avLst/>
              <a:gdLst/>
              <a:ahLst/>
              <a:cxnLst/>
              <a:rect l="l" t="t" r="r" b="b"/>
              <a:pathLst>
                <a:path w="4404" h="4141" extrusionOk="0">
                  <a:moveTo>
                    <a:pt x="2296" y="1"/>
                  </a:moveTo>
                  <a:cubicBezTo>
                    <a:pt x="1803" y="1"/>
                    <a:pt x="1300" y="178"/>
                    <a:pt x="884" y="575"/>
                  </a:cubicBezTo>
                  <a:cubicBezTo>
                    <a:pt x="21" y="1358"/>
                    <a:pt x="1" y="2703"/>
                    <a:pt x="844" y="3506"/>
                  </a:cubicBezTo>
                  <a:cubicBezTo>
                    <a:pt x="1262" y="3944"/>
                    <a:pt x="1788" y="4141"/>
                    <a:pt x="2306" y="4141"/>
                  </a:cubicBezTo>
                  <a:cubicBezTo>
                    <a:pt x="3352" y="4141"/>
                    <a:pt x="4363" y="3337"/>
                    <a:pt x="4376" y="2101"/>
                  </a:cubicBezTo>
                  <a:cubicBezTo>
                    <a:pt x="4404" y="848"/>
                    <a:pt x="3374" y="1"/>
                    <a:pt x="2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479875" y="1335700"/>
              <a:ext cx="109925" cy="103600"/>
            </a:xfrm>
            <a:custGeom>
              <a:avLst/>
              <a:gdLst/>
              <a:ahLst/>
              <a:cxnLst/>
              <a:rect l="l" t="t" r="r" b="b"/>
              <a:pathLst>
                <a:path w="4397" h="4144" extrusionOk="0">
                  <a:moveTo>
                    <a:pt x="2092" y="1"/>
                  </a:moveTo>
                  <a:cubicBezTo>
                    <a:pt x="1031" y="1"/>
                    <a:pt x="14" y="817"/>
                    <a:pt x="1" y="2062"/>
                  </a:cubicBezTo>
                  <a:cubicBezTo>
                    <a:pt x="1" y="3316"/>
                    <a:pt x="1019" y="4144"/>
                    <a:pt x="2081" y="4144"/>
                  </a:cubicBezTo>
                  <a:cubicBezTo>
                    <a:pt x="2583" y="4144"/>
                    <a:pt x="3095" y="3959"/>
                    <a:pt x="3513" y="3547"/>
                  </a:cubicBezTo>
                  <a:cubicBezTo>
                    <a:pt x="4377" y="2764"/>
                    <a:pt x="4397" y="1419"/>
                    <a:pt x="3554" y="616"/>
                  </a:cubicBezTo>
                  <a:cubicBezTo>
                    <a:pt x="3128" y="191"/>
                    <a:pt x="2605" y="1"/>
                    <a:pt x="20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4108550" y="2065500"/>
              <a:ext cx="109775" cy="103725"/>
            </a:xfrm>
            <a:custGeom>
              <a:avLst/>
              <a:gdLst/>
              <a:ahLst/>
              <a:cxnLst/>
              <a:rect l="l" t="t" r="r" b="b"/>
              <a:pathLst>
                <a:path w="4391" h="4149" extrusionOk="0">
                  <a:moveTo>
                    <a:pt x="2289" y="1"/>
                  </a:moveTo>
                  <a:cubicBezTo>
                    <a:pt x="1791" y="1"/>
                    <a:pt x="1283" y="182"/>
                    <a:pt x="864" y="589"/>
                  </a:cubicBezTo>
                  <a:cubicBezTo>
                    <a:pt x="21" y="1372"/>
                    <a:pt x="1" y="2716"/>
                    <a:pt x="844" y="3519"/>
                  </a:cubicBezTo>
                  <a:cubicBezTo>
                    <a:pt x="1266" y="3954"/>
                    <a:pt x="1789" y="4149"/>
                    <a:pt x="2303" y="4149"/>
                  </a:cubicBezTo>
                  <a:cubicBezTo>
                    <a:pt x="3354" y="4149"/>
                    <a:pt x="4363" y="3334"/>
                    <a:pt x="4376" y="2094"/>
                  </a:cubicBezTo>
                  <a:cubicBezTo>
                    <a:pt x="4390" y="846"/>
                    <a:pt x="3363" y="1"/>
                    <a:pt x="22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4462750" y="1700325"/>
              <a:ext cx="138100" cy="104700"/>
            </a:xfrm>
            <a:custGeom>
              <a:avLst/>
              <a:gdLst/>
              <a:ahLst/>
              <a:cxnLst/>
              <a:rect l="l" t="t" r="r" b="b"/>
              <a:pathLst>
                <a:path w="5524" h="4188" extrusionOk="0">
                  <a:moveTo>
                    <a:pt x="2759" y="0"/>
                  </a:moveTo>
                  <a:cubicBezTo>
                    <a:pt x="960" y="0"/>
                    <a:pt x="0" y="2147"/>
                    <a:pt x="1228" y="3494"/>
                  </a:cubicBezTo>
                  <a:cubicBezTo>
                    <a:pt x="1627" y="3956"/>
                    <a:pt x="2187" y="4188"/>
                    <a:pt x="2747" y="4188"/>
                  </a:cubicBezTo>
                  <a:cubicBezTo>
                    <a:pt x="3256" y="4188"/>
                    <a:pt x="3766" y="3997"/>
                    <a:pt x="4158" y="3614"/>
                  </a:cubicBezTo>
                  <a:cubicBezTo>
                    <a:pt x="5523" y="2350"/>
                    <a:pt x="4680" y="82"/>
                    <a:pt x="2834" y="1"/>
                  </a:cubicBezTo>
                  <a:cubicBezTo>
                    <a:pt x="2809" y="1"/>
                    <a:pt x="2784" y="0"/>
                    <a:pt x="27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827125" y="1335550"/>
              <a:ext cx="138525" cy="104525"/>
            </a:xfrm>
            <a:custGeom>
              <a:avLst/>
              <a:gdLst/>
              <a:ahLst/>
              <a:cxnLst/>
              <a:rect l="l" t="t" r="r" b="b"/>
              <a:pathLst>
                <a:path w="5541" h="4181" extrusionOk="0">
                  <a:moveTo>
                    <a:pt x="2771" y="0"/>
                  </a:moveTo>
                  <a:cubicBezTo>
                    <a:pt x="924" y="0"/>
                    <a:pt x="1" y="2228"/>
                    <a:pt x="1305" y="3533"/>
                  </a:cubicBezTo>
                  <a:cubicBezTo>
                    <a:pt x="1707" y="3964"/>
                    <a:pt x="2244" y="4180"/>
                    <a:pt x="2778" y="4180"/>
                  </a:cubicBezTo>
                  <a:cubicBezTo>
                    <a:pt x="3312" y="4180"/>
                    <a:pt x="3844" y="3964"/>
                    <a:pt x="4236" y="3533"/>
                  </a:cubicBezTo>
                  <a:cubicBezTo>
                    <a:pt x="5540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097525" y="24299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90" y="4175"/>
                  </a:cubicBezTo>
                  <a:cubicBezTo>
                    <a:pt x="2723" y="4176"/>
                    <a:pt x="2755" y="4177"/>
                    <a:pt x="2787" y="4177"/>
                  </a:cubicBezTo>
                  <a:cubicBezTo>
                    <a:pt x="4571" y="4177"/>
                    <a:pt x="5518" y="202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4479550" y="2065850"/>
              <a:ext cx="110250" cy="103450"/>
            </a:xfrm>
            <a:custGeom>
              <a:avLst/>
              <a:gdLst/>
              <a:ahLst/>
              <a:cxnLst/>
              <a:rect l="l" t="t" r="r" b="b"/>
              <a:pathLst>
                <a:path w="4410" h="4138" extrusionOk="0">
                  <a:moveTo>
                    <a:pt x="2091" y="0"/>
                  </a:moveTo>
                  <a:cubicBezTo>
                    <a:pt x="1038" y="0"/>
                    <a:pt x="27" y="804"/>
                    <a:pt x="14" y="2040"/>
                  </a:cubicBezTo>
                  <a:cubicBezTo>
                    <a:pt x="0" y="3299"/>
                    <a:pt x="1022" y="4138"/>
                    <a:pt x="2093" y="4138"/>
                  </a:cubicBezTo>
                  <a:cubicBezTo>
                    <a:pt x="2593" y="4138"/>
                    <a:pt x="3105" y="3954"/>
                    <a:pt x="3526" y="3545"/>
                  </a:cubicBezTo>
                  <a:cubicBezTo>
                    <a:pt x="4390" y="2763"/>
                    <a:pt x="4410" y="1418"/>
                    <a:pt x="3567" y="635"/>
                  </a:cubicBezTo>
                  <a:cubicBezTo>
                    <a:pt x="3142" y="197"/>
                    <a:pt x="2611" y="0"/>
                    <a:pt x="2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5922550" y="2795075"/>
              <a:ext cx="138525" cy="104600"/>
            </a:xfrm>
            <a:custGeom>
              <a:avLst/>
              <a:gdLst/>
              <a:ahLst/>
              <a:cxnLst/>
              <a:rect l="l" t="t" r="r" b="b"/>
              <a:pathLst>
                <a:path w="5541" h="4184" extrusionOk="0">
                  <a:moveTo>
                    <a:pt x="2771" y="1"/>
                  </a:moveTo>
                  <a:cubicBezTo>
                    <a:pt x="2242" y="1"/>
                    <a:pt x="1714" y="211"/>
                    <a:pt x="1325" y="630"/>
                  </a:cubicBezTo>
                  <a:cubicBezTo>
                    <a:pt x="0" y="1935"/>
                    <a:pt x="924" y="4163"/>
                    <a:pt x="2770" y="4183"/>
                  </a:cubicBezTo>
                  <a:cubicBezTo>
                    <a:pt x="4617" y="4183"/>
                    <a:pt x="5540" y="1955"/>
                    <a:pt x="4236" y="650"/>
                  </a:cubicBezTo>
                  <a:cubicBezTo>
                    <a:pt x="3842" y="216"/>
                    <a:pt x="3306" y="1"/>
                    <a:pt x="27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6288000" y="243045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80" y="1"/>
                  </a:moveTo>
                  <a:cubicBezTo>
                    <a:pt x="950" y="1"/>
                    <a:pt x="1" y="2195"/>
                    <a:pt x="1279" y="3513"/>
                  </a:cubicBezTo>
                  <a:cubicBezTo>
                    <a:pt x="1670" y="3955"/>
                    <a:pt x="2213" y="4176"/>
                    <a:pt x="2760" y="4176"/>
                  </a:cubicBezTo>
                  <a:cubicBezTo>
                    <a:pt x="3282" y="4176"/>
                    <a:pt x="3808" y="3975"/>
                    <a:pt x="4210" y="3574"/>
                  </a:cubicBezTo>
                  <a:cubicBezTo>
                    <a:pt x="5535" y="2289"/>
                    <a:pt x="4651" y="41"/>
                    <a:pt x="2805" y="1"/>
                  </a:cubicBezTo>
                  <a:cubicBezTo>
                    <a:pt x="2796" y="1"/>
                    <a:pt x="2788" y="1"/>
                    <a:pt x="2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287850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1" y="1917"/>
                    <a:pt x="4216" y="632"/>
                  </a:cubicBezTo>
                  <a:cubicBezTo>
                    <a:pt x="3824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5932575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54" y="0"/>
                  </a:moveTo>
                  <a:cubicBezTo>
                    <a:pt x="1884" y="0"/>
                    <a:pt x="1415" y="174"/>
                    <a:pt x="1025" y="528"/>
                  </a:cubicBezTo>
                  <a:cubicBezTo>
                    <a:pt x="101" y="1271"/>
                    <a:pt x="1" y="2615"/>
                    <a:pt x="764" y="3499"/>
                  </a:cubicBezTo>
                  <a:cubicBezTo>
                    <a:pt x="1172" y="3972"/>
                    <a:pt x="1748" y="4214"/>
                    <a:pt x="2327" y="4214"/>
                  </a:cubicBezTo>
                  <a:cubicBezTo>
                    <a:pt x="2829" y="4214"/>
                    <a:pt x="3333" y="4032"/>
                    <a:pt x="3734" y="3659"/>
                  </a:cubicBezTo>
                  <a:cubicBezTo>
                    <a:pt x="4637" y="2937"/>
                    <a:pt x="4738" y="1592"/>
                    <a:pt x="3935" y="749"/>
                  </a:cubicBezTo>
                  <a:cubicBezTo>
                    <a:pt x="3495" y="254"/>
                    <a:pt x="2923" y="0"/>
                    <a:pt x="23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5922825" y="1700325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70" y="1"/>
                  </a:moveTo>
                  <a:cubicBezTo>
                    <a:pt x="956" y="1"/>
                    <a:pt x="1" y="2201"/>
                    <a:pt x="1274" y="3514"/>
                  </a:cubicBezTo>
                  <a:cubicBezTo>
                    <a:pt x="1675" y="3956"/>
                    <a:pt x="2223" y="4177"/>
                    <a:pt x="2770" y="4177"/>
                  </a:cubicBezTo>
                  <a:cubicBezTo>
                    <a:pt x="3292" y="4177"/>
                    <a:pt x="3813" y="3976"/>
                    <a:pt x="4205" y="3574"/>
                  </a:cubicBezTo>
                  <a:cubicBezTo>
                    <a:pt x="5529" y="2290"/>
                    <a:pt x="4666" y="41"/>
                    <a:pt x="2820" y="1"/>
                  </a:cubicBezTo>
                  <a:cubicBezTo>
                    <a:pt x="2803" y="1"/>
                    <a:pt x="2787" y="1"/>
                    <a:pt x="27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5922700" y="206565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0" y="1"/>
                  </a:moveTo>
                  <a:cubicBezTo>
                    <a:pt x="929" y="1"/>
                    <a:pt x="0" y="2214"/>
                    <a:pt x="1299" y="3513"/>
                  </a:cubicBezTo>
                  <a:cubicBezTo>
                    <a:pt x="1697" y="3952"/>
                    <a:pt x="2241" y="4173"/>
                    <a:pt x="2785" y="4173"/>
                  </a:cubicBezTo>
                  <a:cubicBezTo>
                    <a:pt x="3310" y="4173"/>
                    <a:pt x="3835" y="3967"/>
                    <a:pt x="4230" y="3553"/>
                  </a:cubicBezTo>
                  <a:cubicBezTo>
                    <a:pt x="5534" y="2269"/>
                    <a:pt x="4631" y="21"/>
                    <a:pt x="2784" y="1"/>
                  </a:cubicBezTo>
                  <a:cubicBezTo>
                    <a:pt x="2776" y="1"/>
                    <a:pt x="2768" y="1"/>
                    <a:pt x="27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6299900" y="1724425"/>
              <a:ext cx="47700" cy="79325"/>
            </a:xfrm>
            <a:custGeom>
              <a:avLst/>
              <a:gdLst/>
              <a:ahLst/>
              <a:cxnLst/>
              <a:rect l="l" t="t" r="r" b="b"/>
              <a:pathLst>
                <a:path w="1908" h="3173" extrusionOk="0">
                  <a:moveTo>
                    <a:pt x="542" y="1"/>
                  </a:moveTo>
                  <a:lnTo>
                    <a:pt x="542" y="1"/>
                  </a:lnTo>
                  <a:cubicBezTo>
                    <a:pt x="0" y="784"/>
                    <a:pt x="101" y="1847"/>
                    <a:pt x="763" y="2530"/>
                  </a:cubicBezTo>
                  <a:cubicBezTo>
                    <a:pt x="1064" y="2851"/>
                    <a:pt x="1466" y="3072"/>
                    <a:pt x="1907" y="3172"/>
                  </a:cubicBezTo>
                  <a:cubicBezTo>
                    <a:pt x="1466" y="2108"/>
                    <a:pt x="1004" y="1045"/>
                    <a:pt x="5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923050" y="24299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6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1" y="1826"/>
                    <a:pt x="823" y="4094"/>
                    <a:pt x="2670" y="4175"/>
                  </a:cubicBezTo>
                  <a:cubicBezTo>
                    <a:pt x="2703" y="4176"/>
                    <a:pt x="2735" y="4177"/>
                    <a:pt x="2768" y="4177"/>
                  </a:cubicBezTo>
                  <a:cubicBezTo>
                    <a:pt x="4552" y="4177"/>
                    <a:pt x="5518" y="2023"/>
                    <a:pt x="4276" y="702"/>
                  </a:cubicBezTo>
                  <a:cubicBezTo>
                    <a:pt x="3885" y="237"/>
                    <a:pt x="3327" y="1"/>
                    <a:pt x="27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6287350" y="2065075"/>
              <a:ext cx="138375" cy="104475"/>
            </a:xfrm>
            <a:custGeom>
              <a:avLst/>
              <a:gdLst/>
              <a:ahLst/>
              <a:cxnLst/>
              <a:rect l="l" t="t" r="r" b="b"/>
              <a:pathLst>
                <a:path w="5535" h="4179" extrusionOk="0">
                  <a:moveTo>
                    <a:pt x="2780" y="1"/>
                  </a:moveTo>
                  <a:cubicBezTo>
                    <a:pt x="2260" y="1"/>
                    <a:pt x="1740" y="202"/>
                    <a:pt x="1345" y="606"/>
                  </a:cubicBezTo>
                  <a:cubicBezTo>
                    <a:pt x="1" y="1890"/>
                    <a:pt x="884" y="4138"/>
                    <a:pt x="2751" y="4179"/>
                  </a:cubicBezTo>
                  <a:cubicBezTo>
                    <a:pt x="2759" y="4179"/>
                    <a:pt x="2767" y="4179"/>
                    <a:pt x="2775" y="4179"/>
                  </a:cubicBezTo>
                  <a:cubicBezTo>
                    <a:pt x="4606" y="4179"/>
                    <a:pt x="5535" y="1965"/>
                    <a:pt x="4256" y="646"/>
                  </a:cubicBezTo>
                  <a:cubicBezTo>
                    <a:pt x="3857" y="217"/>
                    <a:pt x="3319" y="1"/>
                    <a:pt x="2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1174050" y="352312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63" y="0"/>
                  </a:moveTo>
                  <a:cubicBezTo>
                    <a:pt x="2229" y="0"/>
                    <a:pt x="1697" y="211"/>
                    <a:pt x="1305" y="633"/>
                  </a:cubicBezTo>
                  <a:cubicBezTo>
                    <a:pt x="1" y="1937"/>
                    <a:pt x="924" y="4165"/>
                    <a:pt x="2771" y="4165"/>
                  </a:cubicBezTo>
                  <a:cubicBezTo>
                    <a:pt x="4617" y="4165"/>
                    <a:pt x="5540" y="1937"/>
                    <a:pt x="4236" y="633"/>
                  </a:cubicBezTo>
                  <a:cubicBezTo>
                    <a:pt x="3834" y="211"/>
                    <a:pt x="3297" y="0"/>
                    <a:pt x="27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1539275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40" y="1"/>
                  </a:moveTo>
                  <a:cubicBezTo>
                    <a:pt x="941" y="1"/>
                    <a:pt x="1" y="2168"/>
                    <a:pt x="1248" y="3495"/>
                  </a:cubicBezTo>
                  <a:cubicBezTo>
                    <a:pt x="1654" y="3942"/>
                    <a:pt x="2210" y="4168"/>
                    <a:pt x="2763" y="4168"/>
                  </a:cubicBezTo>
                  <a:cubicBezTo>
                    <a:pt x="3279" y="4168"/>
                    <a:pt x="3792" y="3972"/>
                    <a:pt x="4179" y="3575"/>
                  </a:cubicBezTo>
                  <a:cubicBezTo>
                    <a:pt x="5524" y="2290"/>
                    <a:pt x="4641" y="42"/>
                    <a:pt x="2814" y="2"/>
                  </a:cubicBezTo>
                  <a:cubicBezTo>
                    <a:pt x="2789" y="1"/>
                    <a:pt x="2765" y="1"/>
                    <a:pt x="27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1252825" y="3889175"/>
              <a:ext cx="48200" cy="79825"/>
            </a:xfrm>
            <a:custGeom>
              <a:avLst/>
              <a:gdLst/>
              <a:ahLst/>
              <a:cxnLst/>
              <a:rect l="l" t="t" r="r" b="b"/>
              <a:pathLst>
                <a:path w="1928" h="319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1065"/>
                    <a:pt x="884" y="2128"/>
                    <a:pt x="1366" y="3192"/>
                  </a:cubicBezTo>
                  <a:cubicBezTo>
                    <a:pt x="1928" y="2369"/>
                    <a:pt x="1787" y="1245"/>
                    <a:pt x="1065" y="583"/>
                  </a:cubicBezTo>
                  <a:cubicBezTo>
                    <a:pt x="764" y="282"/>
                    <a:pt x="402" y="8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1550400" y="3523825"/>
              <a:ext cx="114925" cy="103675"/>
            </a:xfrm>
            <a:custGeom>
              <a:avLst/>
              <a:gdLst/>
              <a:ahLst/>
              <a:cxnLst/>
              <a:rect l="l" t="t" r="r" b="b"/>
              <a:pathLst>
                <a:path w="4597" h="4147" extrusionOk="0">
                  <a:moveTo>
                    <a:pt x="2312" y="1"/>
                  </a:moveTo>
                  <a:cubicBezTo>
                    <a:pt x="1809" y="1"/>
                    <a:pt x="1304" y="182"/>
                    <a:pt x="904" y="544"/>
                  </a:cubicBezTo>
                  <a:cubicBezTo>
                    <a:pt x="61" y="1327"/>
                    <a:pt x="1" y="2632"/>
                    <a:pt x="783" y="3475"/>
                  </a:cubicBezTo>
                  <a:cubicBezTo>
                    <a:pt x="1196" y="3920"/>
                    <a:pt x="1755" y="4147"/>
                    <a:pt x="2314" y="4147"/>
                  </a:cubicBezTo>
                  <a:cubicBezTo>
                    <a:pt x="2815" y="4147"/>
                    <a:pt x="3316" y="3965"/>
                    <a:pt x="3714" y="3595"/>
                  </a:cubicBezTo>
                  <a:cubicBezTo>
                    <a:pt x="4557" y="2833"/>
                    <a:pt x="4597" y="1508"/>
                    <a:pt x="3834" y="665"/>
                  </a:cubicBezTo>
                  <a:cubicBezTo>
                    <a:pt x="3423" y="222"/>
                    <a:pt x="2868" y="1"/>
                    <a:pt x="23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1903950" y="31585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4" y="3955"/>
                    <a:pt x="2222" y="4176"/>
                    <a:pt x="2770" y="4176"/>
                  </a:cubicBezTo>
                  <a:cubicBezTo>
                    <a:pt x="3291" y="4176"/>
                    <a:pt x="3812" y="3976"/>
                    <a:pt x="4204" y="3574"/>
                  </a:cubicBezTo>
                  <a:cubicBezTo>
                    <a:pt x="5549" y="2289"/>
                    <a:pt x="4646" y="4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1538850" y="3888200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9" y="0"/>
                  </a:moveTo>
                  <a:cubicBezTo>
                    <a:pt x="2262" y="0"/>
                    <a:pt x="1755" y="192"/>
                    <a:pt x="1366" y="582"/>
                  </a:cubicBezTo>
                  <a:cubicBezTo>
                    <a:pt x="1" y="1826"/>
                    <a:pt x="844" y="4094"/>
                    <a:pt x="2690" y="4175"/>
                  </a:cubicBezTo>
                  <a:cubicBezTo>
                    <a:pt x="2724" y="4176"/>
                    <a:pt x="2756" y="4177"/>
                    <a:pt x="2789" y="4177"/>
                  </a:cubicBezTo>
                  <a:cubicBezTo>
                    <a:pt x="4572" y="4177"/>
                    <a:pt x="5518" y="2043"/>
                    <a:pt x="4296" y="702"/>
                  </a:cubicBezTo>
                  <a:cubicBezTo>
                    <a:pt x="3895" y="237"/>
                    <a:pt x="3332" y="0"/>
                    <a:pt x="27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1903950" y="35233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1"/>
                  </a:moveTo>
                  <a:cubicBezTo>
                    <a:pt x="2216" y="1"/>
                    <a:pt x="1672" y="217"/>
                    <a:pt x="1274" y="646"/>
                  </a:cubicBezTo>
                  <a:cubicBezTo>
                    <a:pt x="1" y="1959"/>
                    <a:pt x="936" y="4159"/>
                    <a:pt x="2750" y="4159"/>
                  </a:cubicBezTo>
                  <a:cubicBezTo>
                    <a:pt x="2766" y="4159"/>
                    <a:pt x="2783" y="4159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1"/>
                    <a:pt x="27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1539000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58" y="1"/>
                  </a:moveTo>
                  <a:cubicBezTo>
                    <a:pt x="2213" y="1"/>
                    <a:pt x="1670" y="221"/>
                    <a:pt x="1279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190" y="603"/>
                  </a:cubicBezTo>
                  <a:cubicBezTo>
                    <a:pt x="3798" y="201"/>
                    <a:pt x="3277" y="1"/>
                    <a:pt x="27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1903675" y="3888175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79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14" y="4176"/>
                    <a:pt x="5549" y="1976"/>
                    <a:pt x="4275" y="663"/>
                  </a:cubicBezTo>
                  <a:cubicBezTo>
                    <a:pt x="3875" y="221"/>
                    <a:pt x="3327" y="0"/>
                    <a:pt x="27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1903675" y="4253225"/>
              <a:ext cx="138725" cy="104675"/>
            </a:xfrm>
            <a:custGeom>
              <a:avLst/>
              <a:gdLst/>
              <a:ahLst/>
              <a:cxnLst/>
              <a:rect l="l" t="t" r="r" b="b"/>
              <a:pathLst>
                <a:path w="5549" h="4187" extrusionOk="0">
                  <a:moveTo>
                    <a:pt x="2775" y="0"/>
                  </a:moveTo>
                  <a:cubicBezTo>
                    <a:pt x="2260" y="0"/>
                    <a:pt x="1742" y="196"/>
                    <a:pt x="1345" y="593"/>
                  </a:cubicBezTo>
                  <a:cubicBezTo>
                    <a:pt x="0" y="1878"/>
                    <a:pt x="883" y="4126"/>
                    <a:pt x="2730" y="4186"/>
                  </a:cubicBezTo>
                  <a:cubicBezTo>
                    <a:pt x="2746" y="4186"/>
                    <a:pt x="2763" y="4186"/>
                    <a:pt x="2779" y="4186"/>
                  </a:cubicBezTo>
                  <a:cubicBezTo>
                    <a:pt x="4594" y="4186"/>
                    <a:pt x="5548" y="2006"/>
                    <a:pt x="4275" y="673"/>
                  </a:cubicBezTo>
                  <a:cubicBezTo>
                    <a:pt x="3880" y="226"/>
                    <a:pt x="3329" y="0"/>
                    <a:pt x="27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1903800" y="4618275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6" y="1"/>
                  </a:moveTo>
                  <a:cubicBezTo>
                    <a:pt x="2228" y="1"/>
                    <a:pt x="1680" y="222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210" y="603"/>
                  </a:cubicBezTo>
                  <a:cubicBezTo>
                    <a:pt x="3818" y="202"/>
                    <a:pt x="3297" y="1"/>
                    <a:pt x="27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1173550" y="3158325"/>
              <a:ext cx="138875" cy="104150"/>
            </a:xfrm>
            <a:custGeom>
              <a:avLst/>
              <a:gdLst/>
              <a:ahLst/>
              <a:cxnLst/>
              <a:rect l="l" t="t" r="r" b="b"/>
              <a:pathLst>
                <a:path w="5555" h="4166" extrusionOk="0">
                  <a:moveTo>
                    <a:pt x="2791" y="0"/>
                  </a:moveTo>
                  <a:cubicBezTo>
                    <a:pt x="2259" y="0"/>
                    <a:pt x="1727" y="211"/>
                    <a:pt x="1325" y="632"/>
                  </a:cubicBezTo>
                  <a:cubicBezTo>
                    <a:pt x="1" y="1917"/>
                    <a:pt x="924" y="4165"/>
                    <a:pt x="2770" y="4165"/>
                  </a:cubicBezTo>
                  <a:cubicBezTo>
                    <a:pt x="2779" y="4165"/>
                    <a:pt x="2787" y="4165"/>
                    <a:pt x="2795" y="4165"/>
                  </a:cubicBezTo>
                  <a:cubicBezTo>
                    <a:pt x="4625" y="4165"/>
                    <a:pt x="5555" y="1931"/>
                    <a:pt x="4256" y="632"/>
                  </a:cubicBezTo>
                  <a:cubicBezTo>
                    <a:pt x="3854" y="211"/>
                    <a:pt x="3322" y="0"/>
                    <a:pt x="27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2999075" y="352387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55"/>
                    <a:pt x="2244" y="4165"/>
                    <a:pt x="2778" y="4165"/>
                  </a:cubicBezTo>
                  <a:cubicBezTo>
                    <a:pt x="3313" y="4165"/>
                    <a:pt x="3845" y="3955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3364825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20" y="1"/>
                  </a:moveTo>
                  <a:cubicBezTo>
                    <a:pt x="921" y="1"/>
                    <a:pt x="0" y="2168"/>
                    <a:pt x="1248" y="3495"/>
                  </a:cubicBezTo>
                  <a:cubicBezTo>
                    <a:pt x="1653" y="3942"/>
                    <a:pt x="2209" y="4168"/>
                    <a:pt x="2763" y="4168"/>
                  </a:cubicBezTo>
                  <a:cubicBezTo>
                    <a:pt x="3278" y="4168"/>
                    <a:pt x="3791" y="3972"/>
                    <a:pt x="4178" y="3575"/>
                  </a:cubicBezTo>
                  <a:cubicBezTo>
                    <a:pt x="5523" y="2290"/>
                    <a:pt x="4640" y="42"/>
                    <a:pt x="2793" y="2"/>
                  </a:cubicBezTo>
                  <a:cubicBezTo>
                    <a:pt x="2769" y="1"/>
                    <a:pt x="2744" y="1"/>
                    <a:pt x="27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268975" y="4618300"/>
              <a:ext cx="138525" cy="104400"/>
            </a:xfrm>
            <a:custGeom>
              <a:avLst/>
              <a:gdLst/>
              <a:ahLst/>
              <a:cxnLst/>
              <a:rect l="l" t="t" r="r" b="b"/>
              <a:pathLst>
                <a:path w="5541" h="4176" extrusionOk="0">
                  <a:moveTo>
                    <a:pt x="2761" y="0"/>
                  </a:moveTo>
                  <a:cubicBezTo>
                    <a:pt x="2236" y="0"/>
                    <a:pt x="1712" y="206"/>
                    <a:pt x="1325" y="622"/>
                  </a:cubicBezTo>
                  <a:cubicBezTo>
                    <a:pt x="0" y="1927"/>
                    <a:pt x="924" y="4155"/>
                    <a:pt x="2770" y="4175"/>
                  </a:cubicBezTo>
                  <a:cubicBezTo>
                    <a:pt x="4617" y="4175"/>
                    <a:pt x="5540" y="1947"/>
                    <a:pt x="4236" y="642"/>
                  </a:cubicBezTo>
                  <a:cubicBezTo>
                    <a:pt x="3839" y="216"/>
                    <a:pt x="3300" y="0"/>
                    <a:pt x="27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2634275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8" y="1"/>
                  </a:moveTo>
                  <a:cubicBezTo>
                    <a:pt x="2248" y="1"/>
                    <a:pt x="1727" y="201"/>
                    <a:pt x="1325" y="603"/>
                  </a:cubicBezTo>
                  <a:cubicBezTo>
                    <a:pt x="1" y="1888"/>
                    <a:pt x="884" y="4136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6" y="4176"/>
                    <a:pt x="5535" y="1982"/>
                    <a:pt x="4256" y="663"/>
                  </a:cubicBezTo>
                  <a:cubicBezTo>
                    <a:pt x="3855" y="221"/>
                    <a:pt x="3312" y="1"/>
                    <a:pt x="27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3016300" y="3888925"/>
              <a:ext cx="110275" cy="103625"/>
            </a:xfrm>
            <a:custGeom>
              <a:avLst/>
              <a:gdLst/>
              <a:ahLst/>
              <a:cxnLst/>
              <a:rect l="l" t="t" r="r" b="b"/>
              <a:pathLst>
                <a:path w="4411" h="4145" extrusionOk="0">
                  <a:moveTo>
                    <a:pt x="2102" y="1"/>
                  </a:moveTo>
                  <a:cubicBezTo>
                    <a:pt x="1031" y="1"/>
                    <a:pt x="1" y="840"/>
                    <a:pt x="14" y="2098"/>
                  </a:cubicBezTo>
                  <a:cubicBezTo>
                    <a:pt x="41" y="3338"/>
                    <a:pt x="1055" y="4144"/>
                    <a:pt x="2108" y="4144"/>
                  </a:cubicBezTo>
                  <a:cubicBezTo>
                    <a:pt x="2622" y="4144"/>
                    <a:pt x="3145" y="3952"/>
                    <a:pt x="3567" y="3523"/>
                  </a:cubicBezTo>
                  <a:cubicBezTo>
                    <a:pt x="4410" y="2720"/>
                    <a:pt x="4390" y="1376"/>
                    <a:pt x="3527" y="593"/>
                  </a:cubicBezTo>
                  <a:cubicBezTo>
                    <a:pt x="3112" y="184"/>
                    <a:pt x="2602" y="1"/>
                    <a:pt x="21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3375925" y="3523825"/>
              <a:ext cx="114950" cy="103675"/>
            </a:xfrm>
            <a:custGeom>
              <a:avLst/>
              <a:gdLst/>
              <a:ahLst/>
              <a:cxnLst/>
              <a:rect l="l" t="t" r="r" b="b"/>
              <a:pathLst>
                <a:path w="4598" h="4147" extrusionOk="0">
                  <a:moveTo>
                    <a:pt x="2312" y="1"/>
                  </a:moveTo>
                  <a:cubicBezTo>
                    <a:pt x="1809" y="1"/>
                    <a:pt x="1305" y="182"/>
                    <a:pt x="904" y="544"/>
                  </a:cubicBezTo>
                  <a:cubicBezTo>
                    <a:pt x="61" y="1327"/>
                    <a:pt x="1" y="2632"/>
                    <a:pt x="784" y="3475"/>
                  </a:cubicBezTo>
                  <a:cubicBezTo>
                    <a:pt x="1186" y="3920"/>
                    <a:pt x="1745" y="4147"/>
                    <a:pt x="2307" y="4147"/>
                  </a:cubicBezTo>
                  <a:cubicBezTo>
                    <a:pt x="2810" y="4147"/>
                    <a:pt x="3316" y="3965"/>
                    <a:pt x="3714" y="3595"/>
                  </a:cubicBezTo>
                  <a:cubicBezTo>
                    <a:pt x="4537" y="2833"/>
                    <a:pt x="4597" y="1508"/>
                    <a:pt x="3835" y="665"/>
                  </a:cubicBezTo>
                  <a:cubicBezTo>
                    <a:pt x="3424" y="222"/>
                    <a:pt x="2869" y="1"/>
                    <a:pt x="23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3729475" y="315855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5" y="3955"/>
                    <a:pt x="2223" y="4176"/>
                    <a:pt x="2770" y="4176"/>
                  </a:cubicBezTo>
                  <a:cubicBezTo>
                    <a:pt x="3292" y="4176"/>
                    <a:pt x="3813" y="3976"/>
                    <a:pt x="4205" y="3574"/>
                  </a:cubicBezTo>
                  <a:cubicBezTo>
                    <a:pt x="5529" y="2289"/>
                    <a:pt x="4646" y="4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634275" y="46185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0" y="1937"/>
                    <a:pt x="4216" y="632"/>
                  </a:cubicBezTo>
                  <a:cubicBezTo>
                    <a:pt x="3824" y="211"/>
                    <a:pt x="3292" y="0"/>
                    <a:pt x="27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999575" y="4253175"/>
              <a:ext cx="137575" cy="104375"/>
            </a:xfrm>
            <a:custGeom>
              <a:avLst/>
              <a:gdLst/>
              <a:ahLst/>
              <a:cxnLst/>
              <a:rect l="l" t="t" r="r" b="b"/>
              <a:pathLst>
                <a:path w="5503" h="4175" extrusionOk="0">
                  <a:moveTo>
                    <a:pt x="2746" y="0"/>
                  </a:moveTo>
                  <a:cubicBezTo>
                    <a:pt x="2272" y="0"/>
                    <a:pt x="1799" y="178"/>
                    <a:pt x="1406" y="535"/>
                  </a:cubicBezTo>
                  <a:cubicBezTo>
                    <a:pt x="1" y="1739"/>
                    <a:pt x="764" y="4047"/>
                    <a:pt x="2610" y="4168"/>
                  </a:cubicBezTo>
                  <a:cubicBezTo>
                    <a:pt x="2668" y="4172"/>
                    <a:pt x="2724" y="4174"/>
                    <a:pt x="2780" y="4174"/>
                  </a:cubicBezTo>
                  <a:cubicBezTo>
                    <a:pt x="4522" y="4174"/>
                    <a:pt x="5503" y="2097"/>
                    <a:pt x="4316" y="756"/>
                  </a:cubicBezTo>
                  <a:cubicBezTo>
                    <a:pt x="3880" y="253"/>
                    <a:pt x="3312" y="0"/>
                    <a:pt x="27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364400" y="3888200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0"/>
                  </a:moveTo>
                  <a:cubicBezTo>
                    <a:pt x="2262" y="0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70" y="4175"/>
                  </a:cubicBezTo>
                  <a:cubicBezTo>
                    <a:pt x="2703" y="4176"/>
                    <a:pt x="2736" y="4177"/>
                    <a:pt x="2768" y="4177"/>
                  </a:cubicBezTo>
                  <a:cubicBezTo>
                    <a:pt x="4552" y="4177"/>
                    <a:pt x="5518" y="2043"/>
                    <a:pt x="4296" y="702"/>
                  </a:cubicBezTo>
                  <a:cubicBezTo>
                    <a:pt x="3894" y="237"/>
                    <a:pt x="3331" y="0"/>
                    <a:pt x="27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729975" y="3523300"/>
              <a:ext cx="137750" cy="103975"/>
            </a:xfrm>
            <a:custGeom>
              <a:avLst/>
              <a:gdLst/>
              <a:ahLst/>
              <a:cxnLst/>
              <a:rect l="l" t="t" r="r" b="b"/>
              <a:pathLst>
                <a:path w="5510" h="4159" extrusionOk="0">
                  <a:moveTo>
                    <a:pt x="2743" y="1"/>
                  </a:moveTo>
                  <a:cubicBezTo>
                    <a:pt x="2201" y="1"/>
                    <a:pt x="1662" y="217"/>
                    <a:pt x="1274" y="646"/>
                  </a:cubicBezTo>
                  <a:cubicBezTo>
                    <a:pt x="1" y="1959"/>
                    <a:pt x="916" y="4159"/>
                    <a:pt x="2730" y="4159"/>
                  </a:cubicBezTo>
                  <a:cubicBezTo>
                    <a:pt x="2747" y="4159"/>
                    <a:pt x="2763" y="4159"/>
                    <a:pt x="2779" y="4158"/>
                  </a:cubicBezTo>
                  <a:cubicBezTo>
                    <a:pt x="4626" y="4138"/>
                    <a:pt x="5509" y="1890"/>
                    <a:pt x="4185" y="605"/>
                  </a:cubicBezTo>
                  <a:cubicBezTo>
                    <a:pt x="3790" y="201"/>
                    <a:pt x="3266" y="1"/>
                    <a:pt x="27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2999575" y="4618050"/>
              <a:ext cx="138025" cy="104125"/>
            </a:xfrm>
            <a:custGeom>
              <a:avLst/>
              <a:gdLst/>
              <a:ahLst/>
              <a:cxnLst/>
              <a:rect l="l" t="t" r="r" b="b"/>
              <a:pathLst>
                <a:path w="5521" h="4165" extrusionOk="0">
                  <a:moveTo>
                    <a:pt x="2761" y="0"/>
                  </a:moveTo>
                  <a:cubicBezTo>
                    <a:pt x="2229" y="0"/>
                    <a:pt x="1697" y="211"/>
                    <a:pt x="1306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1" y="1937"/>
                    <a:pt x="4216" y="632"/>
                  </a:cubicBezTo>
                  <a:cubicBezTo>
                    <a:pt x="3825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364525" y="425347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6" y="1"/>
                  </a:moveTo>
                  <a:cubicBezTo>
                    <a:pt x="2208" y="1"/>
                    <a:pt x="1660" y="221"/>
                    <a:pt x="126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6"/>
                  </a:cubicBezTo>
                  <a:cubicBezTo>
                    <a:pt x="4652" y="4136"/>
                    <a:pt x="5515" y="1888"/>
                    <a:pt x="4190" y="603"/>
                  </a:cubicBezTo>
                  <a:cubicBezTo>
                    <a:pt x="3798" y="201"/>
                    <a:pt x="3277" y="1"/>
                    <a:pt x="27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729200" y="388817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8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4" y="4135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65" y="221"/>
                    <a:pt x="3322" y="0"/>
                    <a:pt x="27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364450" y="4619250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43" y="3475"/>
                  </a:cubicBezTo>
                  <a:cubicBezTo>
                    <a:pt x="1644" y="3940"/>
                    <a:pt x="2207" y="4176"/>
                    <a:pt x="2770" y="4176"/>
                  </a:cubicBezTo>
                  <a:cubicBezTo>
                    <a:pt x="3277" y="4176"/>
                    <a:pt x="3783" y="3985"/>
                    <a:pt x="4173" y="3595"/>
                  </a:cubicBezTo>
                  <a:cubicBezTo>
                    <a:pt x="5538" y="2351"/>
                    <a:pt x="4695" y="62"/>
                    <a:pt x="2848" y="2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3729200" y="4253225"/>
              <a:ext cx="138225" cy="104675"/>
            </a:xfrm>
            <a:custGeom>
              <a:avLst/>
              <a:gdLst/>
              <a:ahLst/>
              <a:cxnLst/>
              <a:rect l="l" t="t" r="r" b="b"/>
              <a:pathLst>
                <a:path w="5529" h="4187" extrusionOk="0">
                  <a:moveTo>
                    <a:pt x="2769" y="0"/>
                  </a:moveTo>
                  <a:cubicBezTo>
                    <a:pt x="2255" y="0"/>
                    <a:pt x="1742" y="196"/>
                    <a:pt x="1345" y="593"/>
                  </a:cubicBezTo>
                  <a:cubicBezTo>
                    <a:pt x="0" y="1878"/>
                    <a:pt x="864" y="4126"/>
                    <a:pt x="2730" y="4186"/>
                  </a:cubicBezTo>
                  <a:cubicBezTo>
                    <a:pt x="2747" y="4186"/>
                    <a:pt x="2763" y="4186"/>
                    <a:pt x="2780" y="4186"/>
                  </a:cubicBezTo>
                  <a:cubicBezTo>
                    <a:pt x="4594" y="4186"/>
                    <a:pt x="5529" y="2006"/>
                    <a:pt x="4276" y="673"/>
                  </a:cubicBezTo>
                  <a:cubicBezTo>
                    <a:pt x="3870" y="226"/>
                    <a:pt x="3320" y="0"/>
                    <a:pt x="27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3729850" y="4618275"/>
              <a:ext cx="137875" cy="104425"/>
            </a:xfrm>
            <a:custGeom>
              <a:avLst/>
              <a:gdLst/>
              <a:ahLst/>
              <a:cxnLst/>
              <a:rect l="l" t="t" r="r" b="b"/>
              <a:pathLst>
                <a:path w="5515" h="4177" extrusionOk="0">
                  <a:moveTo>
                    <a:pt x="2757" y="1"/>
                  </a:moveTo>
                  <a:cubicBezTo>
                    <a:pt x="2213" y="1"/>
                    <a:pt x="1670" y="222"/>
                    <a:pt x="1279" y="663"/>
                  </a:cubicBezTo>
                  <a:cubicBezTo>
                    <a:pt x="0" y="1982"/>
                    <a:pt x="929" y="4176"/>
                    <a:pt x="2760" y="4176"/>
                  </a:cubicBezTo>
                  <a:cubicBezTo>
                    <a:pt x="2768" y="4176"/>
                    <a:pt x="2776" y="4176"/>
                    <a:pt x="2784" y="4176"/>
                  </a:cubicBezTo>
                  <a:cubicBezTo>
                    <a:pt x="4631" y="4136"/>
                    <a:pt x="5514" y="1888"/>
                    <a:pt x="4190" y="603"/>
                  </a:cubicBezTo>
                  <a:cubicBezTo>
                    <a:pt x="3798" y="202"/>
                    <a:pt x="3277" y="1"/>
                    <a:pt x="27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2279000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65" y="1"/>
                  </a:moveTo>
                  <a:cubicBezTo>
                    <a:pt x="1891" y="1"/>
                    <a:pt x="1418" y="179"/>
                    <a:pt x="1024" y="545"/>
                  </a:cubicBezTo>
                  <a:cubicBezTo>
                    <a:pt x="121" y="1268"/>
                    <a:pt x="1" y="2612"/>
                    <a:pt x="764" y="3516"/>
                  </a:cubicBezTo>
                  <a:cubicBezTo>
                    <a:pt x="1170" y="3986"/>
                    <a:pt x="1742" y="4223"/>
                    <a:pt x="2319" y="4223"/>
                  </a:cubicBezTo>
                  <a:cubicBezTo>
                    <a:pt x="2823" y="4223"/>
                    <a:pt x="3331" y="4042"/>
                    <a:pt x="3734" y="3676"/>
                  </a:cubicBezTo>
                  <a:cubicBezTo>
                    <a:pt x="4637" y="2934"/>
                    <a:pt x="4738" y="1589"/>
                    <a:pt x="3935" y="746"/>
                  </a:cubicBezTo>
                  <a:cubicBezTo>
                    <a:pt x="3498" y="254"/>
                    <a:pt x="2931" y="1"/>
                    <a:pt x="23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2280525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5" y="0"/>
                  </a:moveTo>
                  <a:cubicBezTo>
                    <a:pt x="1809" y="0"/>
                    <a:pt x="1302" y="182"/>
                    <a:pt x="883" y="587"/>
                  </a:cubicBezTo>
                  <a:cubicBezTo>
                    <a:pt x="20" y="1370"/>
                    <a:pt x="0" y="2695"/>
                    <a:pt x="823" y="3498"/>
                  </a:cubicBezTo>
                  <a:cubicBezTo>
                    <a:pt x="1249" y="3937"/>
                    <a:pt x="1780" y="4134"/>
                    <a:pt x="2302" y="4134"/>
                  </a:cubicBezTo>
                  <a:cubicBezTo>
                    <a:pt x="3353" y="4134"/>
                    <a:pt x="4362" y="3334"/>
                    <a:pt x="4376" y="2113"/>
                  </a:cubicBezTo>
                  <a:cubicBezTo>
                    <a:pt x="4403" y="850"/>
                    <a:pt x="3379" y="0"/>
                    <a:pt x="23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2651500" y="3158975"/>
              <a:ext cx="109750" cy="103575"/>
            </a:xfrm>
            <a:custGeom>
              <a:avLst/>
              <a:gdLst/>
              <a:ahLst/>
              <a:cxnLst/>
              <a:rect l="l" t="t" r="r" b="b"/>
              <a:pathLst>
                <a:path w="4390" h="4143" extrusionOk="0">
                  <a:moveTo>
                    <a:pt x="2096" y="1"/>
                  </a:moveTo>
                  <a:cubicBezTo>
                    <a:pt x="1043" y="1"/>
                    <a:pt x="28" y="821"/>
                    <a:pt x="14" y="2052"/>
                  </a:cubicBezTo>
                  <a:cubicBezTo>
                    <a:pt x="1" y="3305"/>
                    <a:pt x="1023" y="4143"/>
                    <a:pt x="2090" y="4143"/>
                  </a:cubicBezTo>
                  <a:cubicBezTo>
                    <a:pt x="2594" y="4143"/>
                    <a:pt x="3108" y="3956"/>
                    <a:pt x="3527" y="3537"/>
                  </a:cubicBezTo>
                  <a:cubicBezTo>
                    <a:pt x="4390" y="2754"/>
                    <a:pt x="4390" y="1409"/>
                    <a:pt x="3547" y="626"/>
                  </a:cubicBezTo>
                  <a:cubicBezTo>
                    <a:pt x="3127" y="194"/>
                    <a:pt x="2607" y="1"/>
                    <a:pt x="2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2280525" y="3888925"/>
              <a:ext cx="109750" cy="103625"/>
            </a:xfrm>
            <a:custGeom>
              <a:avLst/>
              <a:gdLst/>
              <a:ahLst/>
              <a:cxnLst/>
              <a:rect l="l" t="t" r="r" b="b"/>
              <a:pathLst>
                <a:path w="4390" h="4145" extrusionOk="0">
                  <a:moveTo>
                    <a:pt x="2297" y="1"/>
                  </a:moveTo>
                  <a:cubicBezTo>
                    <a:pt x="1796" y="1"/>
                    <a:pt x="1285" y="184"/>
                    <a:pt x="863" y="593"/>
                  </a:cubicBezTo>
                  <a:cubicBezTo>
                    <a:pt x="20" y="1376"/>
                    <a:pt x="0" y="2720"/>
                    <a:pt x="843" y="3523"/>
                  </a:cubicBezTo>
                  <a:cubicBezTo>
                    <a:pt x="1265" y="3952"/>
                    <a:pt x="1788" y="4144"/>
                    <a:pt x="2302" y="4144"/>
                  </a:cubicBezTo>
                  <a:cubicBezTo>
                    <a:pt x="3353" y="4144"/>
                    <a:pt x="4362" y="3338"/>
                    <a:pt x="4376" y="2098"/>
                  </a:cubicBezTo>
                  <a:cubicBezTo>
                    <a:pt x="4389" y="840"/>
                    <a:pt x="3368" y="1"/>
                    <a:pt x="2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634825" y="35238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5" y="3940"/>
                    <a:pt x="2188" y="4177"/>
                    <a:pt x="2751" y="4177"/>
                  </a:cubicBezTo>
                  <a:cubicBezTo>
                    <a:pt x="3257" y="4177"/>
                    <a:pt x="3764" y="3985"/>
                    <a:pt x="4154" y="3595"/>
                  </a:cubicBezTo>
                  <a:cubicBezTo>
                    <a:pt x="5519" y="2351"/>
                    <a:pt x="4675" y="8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999075" y="3159075"/>
              <a:ext cx="138525" cy="104650"/>
            </a:xfrm>
            <a:custGeom>
              <a:avLst/>
              <a:gdLst/>
              <a:ahLst/>
              <a:cxnLst/>
              <a:rect l="l" t="t" r="r" b="b"/>
              <a:pathLst>
                <a:path w="5541" h="418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53"/>
                  </a:cubicBezTo>
                  <a:cubicBezTo>
                    <a:pt x="1707" y="3974"/>
                    <a:pt x="2244" y="4185"/>
                    <a:pt x="2778" y="4185"/>
                  </a:cubicBezTo>
                  <a:cubicBezTo>
                    <a:pt x="3313" y="4185"/>
                    <a:pt x="3845" y="3974"/>
                    <a:pt x="4236" y="355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269475" y="4253375"/>
              <a:ext cx="137950" cy="104050"/>
            </a:xfrm>
            <a:custGeom>
              <a:avLst/>
              <a:gdLst/>
              <a:ahLst/>
              <a:cxnLst/>
              <a:rect l="l" t="t" r="r" b="b"/>
              <a:pathLst>
                <a:path w="5518" h="4162" extrusionOk="0">
                  <a:moveTo>
                    <a:pt x="2754" y="1"/>
                  </a:moveTo>
                  <a:cubicBezTo>
                    <a:pt x="2250" y="1"/>
                    <a:pt x="1744" y="187"/>
                    <a:pt x="1345" y="567"/>
                  </a:cubicBezTo>
                  <a:cubicBezTo>
                    <a:pt x="0" y="1811"/>
                    <a:pt x="823" y="4100"/>
                    <a:pt x="2670" y="4160"/>
                  </a:cubicBezTo>
                  <a:cubicBezTo>
                    <a:pt x="2703" y="4161"/>
                    <a:pt x="2736" y="4162"/>
                    <a:pt x="2768" y="4162"/>
                  </a:cubicBezTo>
                  <a:cubicBezTo>
                    <a:pt x="4553" y="4162"/>
                    <a:pt x="5518" y="2028"/>
                    <a:pt x="4276" y="687"/>
                  </a:cubicBezTo>
                  <a:cubicBezTo>
                    <a:pt x="3874" y="232"/>
                    <a:pt x="3316" y="1"/>
                    <a:pt x="27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2651500" y="3889000"/>
              <a:ext cx="110250" cy="103725"/>
            </a:xfrm>
            <a:custGeom>
              <a:avLst/>
              <a:gdLst/>
              <a:ahLst/>
              <a:cxnLst/>
              <a:rect l="l" t="t" r="r" b="b"/>
              <a:pathLst>
                <a:path w="4410" h="4149" extrusionOk="0">
                  <a:moveTo>
                    <a:pt x="2103" y="0"/>
                  </a:moveTo>
                  <a:cubicBezTo>
                    <a:pt x="1046" y="0"/>
                    <a:pt x="28" y="815"/>
                    <a:pt x="14" y="2055"/>
                  </a:cubicBezTo>
                  <a:cubicBezTo>
                    <a:pt x="0" y="3303"/>
                    <a:pt x="1027" y="4148"/>
                    <a:pt x="2102" y="4148"/>
                  </a:cubicBezTo>
                  <a:cubicBezTo>
                    <a:pt x="2599" y="4148"/>
                    <a:pt x="3107" y="3967"/>
                    <a:pt x="3527" y="3560"/>
                  </a:cubicBezTo>
                  <a:cubicBezTo>
                    <a:pt x="4390" y="2778"/>
                    <a:pt x="4410" y="1433"/>
                    <a:pt x="3567" y="630"/>
                  </a:cubicBezTo>
                  <a:cubicBezTo>
                    <a:pt x="3145" y="195"/>
                    <a:pt x="2619" y="0"/>
                    <a:pt x="21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999575" y="5350025"/>
              <a:ext cx="138025" cy="104275"/>
            </a:xfrm>
            <a:custGeom>
              <a:avLst/>
              <a:gdLst/>
              <a:ahLst/>
              <a:cxnLst/>
              <a:rect l="l" t="t" r="r" b="b"/>
              <a:pathLst>
                <a:path w="5521" h="4171" extrusionOk="0">
                  <a:moveTo>
                    <a:pt x="2761" y="1"/>
                  </a:moveTo>
                  <a:cubicBezTo>
                    <a:pt x="2229" y="1"/>
                    <a:pt x="1697" y="207"/>
                    <a:pt x="1306" y="618"/>
                  </a:cubicBezTo>
                  <a:cubicBezTo>
                    <a:pt x="1" y="1923"/>
                    <a:pt x="904" y="4171"/>
                    <a:pt x="2751" y="4171"/>
                  </a:cubicBezTo>
                  <a:cubicBezTo>
                    <a:pt x="4597" y="4171"/>
                    <a:pt x="5521" y="1923"/>
                    <a:pt x="4216" y="618"/>
                  </a:cubicBezTo>
                  <a:cubicBezTo>
                    <a:pt x="3825" y="207"/>
                    <a:pt x="3293" y="1"/>
                    <a:pt x="27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3364400" y="498510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67"/>
                    <a:pt x="863" y="4115"/>
                    <a:pt x="2710" y="4176"/>
                  </a:cubicBezTo>
                  <a:cubicBezTo>
                    <a:pt x="2727" y="4176"/>
                    <a:pt x="2743" y="4176"/>
                    <a:pt x="2759" y="4176"/>
                  </a:cubicBezTo>
                  <a:cubicBezTo>
                    <a:pt x="4574" y="4176"/>
                    <a:pt x="5529" y="1996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3364400" y="53499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70" y="4175"/>
                  </a:cubicBezTo>
                  <a:cubicBezTo>
                    <a:pt x="2703" y="4176"/>
                    <a:pt x="2736" y="4177"/>
                    <a:pt x="2768" y="4177"/>
                  </a:cubicBezTo>
                  <a:cubicBezTo>
                    <a:pt x="4552" y="4177"/>
                    <a:pt x="5518" y="204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3729475" y="4985600"/>
              <a:ext cx="138250" cy="104350"/>
            </a:xfrm>
            <a:custGeom>
              <a:avLst/>
              <a:gdLst/>
              <a:ahLst/>
              <a:cxnLst/>
              <a:rect l="l" t="t" r="r" b="b"/>
              <a:pathLst>
                <a:path w="5530" h="4174" extrusionOk="0">
                  <a:moveTo>
                    <a:pt x="2750" y="0"/>
                  </a:moveTo>
                  <a:cubicBezTo>
                    <a:pt x="936" y="0"/>
                    <a:pt x="1" y="2200"/>
                    <a:pt x="1274" y="3513"/>
                  </a:cubicBezTo>
                  <a:cubicBezTo>
                    <a:pt x="1672" y="3952"/>
                    <a:pt x="2216" y="4173"/>
                    <a:pt x="2760" y="4173"/>
                  </a:cubicBezTo>
                  <a:cubicBezTo>
                    <a:pt x="3285" y="4173"/>
                    <a:pt x="3810" y="3967"/>
                    <a:pt x="4205" y="3553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0"/>
                    <a:pt x="2767" y="0"/>
                    <a:pt x="27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3729850" y="5349975"/>
              <a:ext cx="137875" cy="104325"/>
            </a:xfrm>
            <a:custGeom>
              <a:avLst/>
              <a:gdLst/>
              <a:ahLst/>
              <a:cxnLst/>
              <a:rect l="l" t="t" r="r" b="b"/>
              <a:pathLst>
                <a:path w="5515" h="4173" extrusionOk="0">
                  <a:moveTo>
                    <a:pt x="2747" y="0"/>
                  </a:moveTo>
                  <a:cubicBezTo>
                    <a:pt x="2206" y="0"/>
                    <a:pt x="1667" y="221"/>
                    <a:pt x="1279" y="660"/>
                  </a:cubicBezTo>
                  <a:cubicBezTo>
                    <a:pt x="0" y="1979"/>
                    <a:pt x="929" y="4173"/>
                    <a:pt x="2760" y="4173"/>
                  </a:cubicBezTo>
                  <a:cubicBezTo>
                    <a:pt x="2768" y="4173"/>
                    <a:pt x="2776" y="4173"/>
                    <a:pt x="2784" y="4173"/>
                  </a:cubicBezTo>
                  <a:cubicBezTo>
                    <a:pt x="4631" y="4133"/>
                    <a:pt x="5514" y="1905"/>
                    <a:pt x="4190" y="620"/>
                  </a:cubicBezTo>
                  <a:cubicBezTo>
                    <a:pt x="3795" y="206"/>
                    <a:pt x="3270" y="0"/>
                    <a:pt x="27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2269475" y="4985175"/>
              <a:ext cx="137700" cy="104450"/>
            </a:xfrm>
            <a:custGeom>
              <a:avLst/>
              <a:gdLst/>
              <a:ahLst/>
              <a:cxnLst/>
              <a:rect l="l" t="t" r="r" b="b"/>
              <a:pathLst>
                <a:path w="5508" h="4178" extrusionOk="0">
                  <a:moveTo>
                    <a:pt x="2742" y="0"/>
                  </a:moveTo>
                  <a:cubicBezTo>
                    <a:pt x="2270" y="0"/>
                    <a:pt x="1798" y="173"/>
                    <a:pt x="1405" y="519"/>
                  </a:cubicBezTo>
                  <a:cubicBezTo>
                    <a:pt x="0" y="1724"/>
                    <a:pt x="763" y="4032"/>
                    <a:pt x="2610" y="4173"/>
                  </a:cubicBezTo>
                  <a:cubicBezTo>
                    <a:pt x="2659" y="4176"/>
                    <a:pt x="2708" y="4177"/>
                    <a:pt x="2757" y="4177"/>
                  </a:cubicBezTo>
                  <a:cubicBezTo>
                    <a:pt x="4513" y="4177"/>
                    <a:pt x="5507" y="2088"/>
                    <a:pt x="4316" y="740"/>
                  </a:cubicBezTo>
                  <a:cubicBezTo>
                    <a:pt x="3878" y="248"/>
                    <a:pt x="3309" y="0"/>
                    <a:pt x="27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2634275" y="498510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9" y="1"/>
                  </a:moveTo>
                  <a:cubicBezTo>
                    <a:pt x="2246" y="1"/>
                    <a:pt x="1722" y="206"/>
                    <a:pt x="1325" y="623"/>
                  </a:cubicBezTo>
                  <a:cubicBezTo>
                    <a:pt x="1" y="1907"/>
                    <a:pt x="904" y="4155"/>
                    <a:pt x="2751" y="4176"/>
                  </a:cubicBezTo>
                  <a:cubicBezTo>
                    <a:pt x="2759" y="4176"/>
                    <a:pt x="2767" y="4176"/>
                    <a:pt x="2775" y="4176"/>
                  </a:cubicBezTo>
                  <a:cubicBezTo>
                    <a:pt x="4606" y="4176"/>
                    <a:pt x="5535" y="1962"/>
                    <a:pt x="4236" y="643"/>
                  </a:cubicBezTo>
                  <a:cubicBezTo>
                    <a:pt x="3840" y="216"/>
                    <a:pt x="3305" y="1"/>
                    <a:pt x="27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2675425" y="5350150"/>
              <a:ext cx="79300" cy="42425"/>
            </a:xfrm>
            <a:custGeom>
              <a:avLst/>
              <a:gdLst/>
              <a:ahLst/>
              <a:cxnLst/>
              <a:rect l="l" t="t" r="r" b="b"/>
              <a:pathLst>
                <a:path w="3172" h="1697" extrusionOk="0">
                  <a:moveTo>
                    <a:pt x="1128" y="1"/>
                  </a:moveTo>
                  <a:cubicBezTo>
                    <a:pt x="738" y="1"/>
                    <a:pt x="344" y="115"/>
                    <a:pt x="1" y="352"/>
                  </a:cubicBezTo>
                  <a:cubicBezTo>
                    <a:pt x="1044" y="814"/>
                    <a:pt x="2108" y="1275"/>
                    <a:pt x="3172" y="1697"/>
                  </a:cubicBezTo>
                  <a:cubicBezTo>
                    <a:pt x="3092" y="1316"/>
                    <a:pt x="2911" y="974"/>
                    <a:pt x="2650" y="693"/>
                  </a:cubicBezTo>
                  <a:cubicBezTo>
                    <a:pt x="2258" y="242"/>
                    <a:pt x="1696" y="1"/>
                    <a:pt x="11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2999075" y="4985100"/>
              <a:ext cx="138525" cy="104400"/>
            </a:xfrm>
            <a:custGeom>
              <a:avLst/>
              <a:gdLst/>
              <a:ahLst/>
              <a:cxnLst/>
              <a:rect l="l" t="t" r="r" b="b"/>
              <a:pathLst>
                <a:path w="5541" h="4176" extrusionOk="0">
                  <a:moveTo>
                    <a:pt x="2762" y="1"/>
                  </a:moveTo>
                  <a:cubicBezTo>
                    <a:pt x="2236" y="1"/>
                    <a:pt x="1712" y="206"/>
                    <a:pt x="1326" y="623"/>
                  </a:cubicBezTo>
                  <a:cubicBezTo>
                    <a:pt x="1" y="1928"/>
                    <a:pt x="924" y="4155"/>
                    <a:pt x="2771" y="4176"/>
                  </a:cubicBezTo>
                  <a:cubicBezTo>
                    <a:pt x="4617" y="4176"/>
                    <a:pt x="5541" y="1948"/>
                    <a:pt x="4236" y="643"/>
                  </a:cubicBezTo>
                  <a:cubicBezTo>
                    <a:pt x="3840" y="216"/>
                    <a:pt x="3300" y="1"/>
                    <a:pt x="27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4827625" y="35238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51" y="0"/>
                  </a:moveTo>
                  <a:cubicBezTo>
                    <a:pt x="924" y="0"/>
                    <a:pt x="1" y="2228"/>
                    <a:pt x="1285" y="3533"/>
                  </a:cubicBezTo>
                  <a:cubicBezTo>
                    <a:pt x="1687" y="3955"/>
                    <a:pt x="2224" y="4165"/>
                    <a:pt x="2758" y="4165"/>
                  </a:cubicBezTo>
                  <a:cubicBezTo>
                    <a:pt x="3292" y="4165"/>
                    <a:pt x="3824" y="3955"/>
                    <a:pt x="4216" y="3533"/>
                  </a:cubicBezTo>
                  <a:cubicBezTo>
                    <a:pt x="5520" y="2228"/>
                    <a:pt x="4597" y="0"/>
                    <a:pt x="27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5192850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21" y="1"/>
                  </a:moveTo>
                  <a:cubicBezTo>
                    <a:pt x="941" y="1"/>
                    <a:pt x="1" y="2168"/>
                    <a:pt x="1248" y="3495"/>
                  </a:cubicBezTo>
                  <a:cubicBezTo>
                    <a:pt x="1654" y="3942"/>
                    <a:pt x="2210" y="4168"/>
                    <a:pt x="2763" y="4168"/>
                  </a:cubicBezTo>
                  <a:cubicBezTo>
                    <a:pt x="3279" y="4168"/>
                    <a:pt x="3792" y="3972"/>
                    <a:pt x="4179" y="3575"/>
                  </a:cubicBezTo>
                  <a:cubicBezTo>
                    <a:pt x="5524" y="2290"/>
                    <a:pt x="4641" y="42"/>
                    <a:pt x="2794" y="2"/>
                  </a:cubicBezTo>
                  <a:cubicBezTo>
                    <a:pt x="2770" y="1"/>
                    <a:pt x="2745" y="1"/>
                    <a:pt x="27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4097025" y="4618300"/>
              <a:ext cx="139000" cy="104400"/>
            </a:xfrm>
            <a:custGeom>
              <a:avLst/>
              <a:gdLst/>
              <a:ahLst/>
              <a:cxnLst/>
              <a:rect l="l" t="t" r="r" b="b"/>
              <a:pathLst>
                <a:path w="5560" h="4176" extrusionOk="0">
                  <a:moveTo>
                    <a:pt x="2771" y="0"/>
                  </a:moveTo>
                  <a:cubicBezTo>
                    <a:pt x="2246" y="0"/>
                    <a:pt x="1721" y="206"/>
                    <a:pt x="1325" y="622"/>
                  </a:cubicBezTo>
                  <a:cubicBezTo>
                    <a:pt x="0" y="1927"/>
                    <a:pt x="923" y="4155"/>
                    <a:pt x="2770" y="4175"/>
                  </a:cubicBezTo>
                  <a:cubicBezTo>
                    <a:pt x="4617" y="4175"/>
                    <a:pt x="5560" y="1947"/>
                    <a:pt x="4255" y="642"/>
                  </a:cubicBezTo>
                  <a:cubicBezTo>
                    <a:pt x="3849" y="216"/>
                    <a:pt x="3309" y="0"/>
                    <a:pt x="27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4462325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0" y="1"/>
                  </a:moveTo>
                  <a:cubicBezTo>
                    <a:pt x="2238" y="1"/>
                    <a:pt x="1717" y="201"/>
                    <a:pt x="1325" y="603"/>
                  </a:cubicBezTo>
                  <a:cubicBezTo>
                    <a:pt x="0" y="1888"/>
                    <a:pt x="884" y="4136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6" y="663"/>
                  </a:cubicBezTo>
                  <a:cubicBezTo>
                    <a:pt x="3855" y="221"/>
                    <a:pt x="3307" y="1"/>
                    <a:pt x="27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4844500" y="3888925"/>
              <a:ext cx="110100" cy="103625"/>
            </a:xfrm>
            <a:custGeom>
              <a:avLst/>
              <a:gdLst/>
              <a:ahLst/>
              <a:cxnLst/>
              <a:rect l="l" t="t" r="r" b="b"/>
              <a:pathLst>
                <a:path w="4404" h="4145" extrusionOk="0">
                  <a:moveTo>
                    <a:pt x="2103" y="1"/>
                  </a:moveTo>
                  <a:cubicBezTo>
                    <a:pt x="1027" y="1"/>
                    <a:pt x="1" y="840"/>
                    <a:pt x="28" y="2098"/>
                  </a:cubicBezTo>
                  <a:cubicBezTo>
                    <a:pt x="42" y="3338"/>
                    <a:pt x="1051" y="4144"/>
                    <a:pt x="2102" y="4144"/>
                  </a:cubicBezTo>
                  <a:cubicBezTo>
                    <a:pt x="2616" y="4144"/>
                    <a:pt x="3139" y="3952"/>
                    <a:pt x="3561" y="3523"/>
                  </a:cubicBezTo>
                  <a:cubicBezTo>
                    <a:pt x="4404" y="2720"/>
                    <a:pt x="4384" y="1376"/>
                    <a:pt x="3541" y="593"/>
                  </a:cubicBezTo>
                  <a:cubicBezTo>
                    <a:pt x="3119" y="184"/>
                    <a:pt x="2606" y="1"/>
                    <a:pt x="21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5203975" y="3523825"/>
              <a:ext cx="114950" cy="103675"/>
            </a:xfrm>
            <a:custGeom>
              <a:avLst/>
              <a:gdLst/>
              <a:ahLst/>
              <a:cxnLst/>
              <a:rect l="l" t="t" r="r" b="b"/>
              <a:pathLst>
                <a:path w="4598" h="4147" extrusionOk="0">
                  <a:moveTo>
                    <a:pt x="2312" y="1"/>
                  </a:moveTo>
                  <a:cubicBezTo>
                    <a:pt x="1809" y="1"/>
                    <a:pt x="1304" y="182"/>
                    <a:pt x="904" y="544"/>
                  </a:cubicBezTo>
                  <a:cubicBezTo>
                    <a:pt x="61" y="1327"/>
                    <a:pt x="1" y="2632"/>
                    <a:pt x="783" y="3475"/>
                  </a:cubicBezTo>
                  <a:cubicBezTo>
                    <a:pt x="1197" y="3920"/>
                    <a:pt x="1755" y="4147"/>
                    <a:pt x="2314" y="4147"/>
                  </a:cubicBezTo>
                  <a:cubicBezTo>
                    <a:pt x="2815" y="4147"/>
                    <a:pt x="3316" y="3965"/>
                    <a:pt x="3714" y="3595"/>
                  </a:cubicBezTo>
                  <a:cubicBezTo>
                    <a:pt x="4557" y="2833"/>
                    <a:pt x="4597" y="1508"/>
                    <a:pt x="3834" y="665"/>
                  </a:cubicBezTo>
                  <a:cubicBezTo>
                    <a:pt x="3423" y="222"/>
                    <a:pt x="2869" y="1"/>
                    <a:pt x="23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5557525" y="31585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4" y="3955"/>
                    <a:pt x="2222" y="4176"/>
                    <a:pt x="2770" y="4176"/>
                  </a:cubicBezTo>
                  <a:cubicBezTo>
                    <a:pt x="3291" y="4176"/>
                    <a:pt x="3812" y="3976"/>
                    <a:pt x="4204" y="3574"/>
                  </a:cubicBezTo>
                  <a:cubicBezTo>
                    <a:pt x="5529" y="2289"/>
                    <a:pt x="4646" y="4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4462325" y="46185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0"/>
                  </a:moveTo>
                  <a:cubicBezTo>
                    <a:pt x="2228" y="0"/>
                    <a:pt x="1696" y="211"/>
                    <a:pt x="1305" y="632"/>
                  </a:cubicBezTo>
                  <a:cubicBezTo>
                    <a:pt x="0" y="1937"/>
                    <a:pt x="924" y="4165"/>
                    <a:pt x="2770" y="4165"/>
                  </a:cubicBezTo>
                  <a:cubicBezTo>
                    <a:pt x="4617" y="4165"/>
                    <a:pt x="5520" y="1937"/>
                    <a:pt x="4215" y="632"/>
                  </a:cubicBezTo>
                  <a:cubicBezTo>
                    <a:pt x="3824" y="211"/>
                    <a:pt x="3292" y="0"/>
                    <a:pt x="27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827625" y="4253175"/>
              <a:ext cx="137575" cy="104375"/>
            </a:xfrm>
            <a:custGeom>
              <a:avLst/>
              <a:gdLst/>
              <a:ahLst/>
              <a:cxnLst/>
              <a:rect l="l" t="t" r="r" b="b"/>
              <a:pathLst>
                <a:path w="5503" h="4175" extrusionOk="0">
                  <a:moveTo>
                    <a:pt x="2746" y="0"/>
                  </a:moveTo>
                  <a:cubicBezTo>
                    <a:pt x="2272" y="0"/>
                    <a:pt x="1799" y="178"/>
                    <a:pt x="1406" y="535"/>
                  </a:cubicBezTo>
                  <a:cubicBezTo>
                    <a:pt x="1" y="1739"/>
                    <a:pt x="763" y="4047"/>
                    <a:pt x="2610" y="4168"/>
                  </a:cubicBezTo>
                  <a:cubicBezTo>
                    <a:pt x="2667" y="4172"/>
                    <a:pt x="2724" y="4174"/>
                    <a:pt x="2780" y="4174"/>
                  </a:cubicBezTo>
                  <a:cubicBezTo>
                    <a:pt x="4522" y="4174"/>
                    <a:pt x="5502" y="2097"/>
                    <a:pt x="4316" y="756"/>
                  </a:cubicBezTo>
                  <a:cubicBezTo>
                    <a:pt x="3879" y="253"/>
                    <a:pt x="3312" y="0"/>
                    <a:pt x="27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5192425" y="3888200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9" y="0"/>
                  </a:moveTo>
                  <a:cubicBezTo>
                    <a:pt x="2262" y="0"/>
                    <a:pt x="1756" y="192"/>
                    <a:pt x="1366" y="582"/>
                  </a:cubicBezTo>
                  <a:cubicBezTo>
                    <a:pt x="1" y="1826"/>
                    <a:pt x="824" y="4094"/>
                    <a:pt x="2670" y="4175"/>
                  </a:cubicBezTo>
                  <a:cubicBezTo>
                    <a:pt x="2704" y="4176"/>
                    <a:pt x="2736" y="4177"/>
                    <a:pt x="2769" y="4177"/>
                  </a:cubicBezTo>
                  <a:cubicBezTo>
                    <a:pt x="4553" y="4177"/>
                    <a:pt x="5518" y="2043"/>
                    <a:pt x="4296" y="702"/>
                  </a:cubicBezTo>
                  <a:cubicBezTo>
                    <a:pt x="3895" y="237"/>
                    <a:pt x="3332" y="0"/>
                    <a:pt x="27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5557525" y="35233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1"/>
                  </a:moveTo>
                  <a:cubicBezTo>
                    <a:pt x="2216" y="1"/>
                    <a:pt x="1672" y="217"/>
                    <a:pt x="1274" y="646"/>
                  </a:cubicBezTo>
                  <a:cubicBezTo>
                    <a:pt x="1" y="1959"/>
                    <a:pt x="936" y="4159"/>
                    <a:pt x="2750" y="4159"/>
                  </a:cubicBezTo>
                  <a:cubicBezTo>
                    <a:pt x="2766" y="4159"/>
                    <a:pt x="2783" y="4159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1"/>
                    <a:pt x="27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827125" y="4618050"/>
              <a:ext cx="139025" cy="104125"/>
            </a:xfrm>
            <a:custGeom>
              <a:avLst/>
              <a:gdLst/>
              <a:ahLst/>
              <a:cxnLst/>
              <a:rect l="l" t="t" r="r" b="b"/>
              <a:pathLst>
                <a:path w="5561" h="4165" extrusionOk="0">
                  <a:moveTo>
                    <a:pt x="2781" y="0"/>
                  </a:moveTo>
                  <a:cubicBezTo>
                    <a:pt x="2249" y="0"/>
                    <a:pt x="1717" y="211"/>
                    <a:pt x="1325" y="632"/>
                  </a:cubicBezTo>
                  <a:cubicBezTo>
                    <a:pt x="1" y="1937"/>
                    <a:pt x="924" y="4165"/>
                    <a:pt x="2791" y="4165"/>
                  </a:cubicBezTo>
                  <a:cubicBezTo>
                    <a:pt x="4637" y="4165"/>
                    <a:pt x="5561" y="1937"/>
                    <a:pt x="4236" y="632"/>
                  </a:cubicBezTo>
                  <a:cubicBezTo>
                    <a:pt x="3844" y="211"/>
                    <a:pt x="3312" y="0"/>
                    <a:pt x="2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5192575" y="425347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8" y="1"/>
                  </a:moveTo>
                  <a:cubicBezTo>
                    <a:pt x="2213" y="1"/>
                    <a:pt x="167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15" y="1888"/>
                    <a:pt x="4190" y="603"/>
                  </a:cubicBezTo>
                  <a:cubicBezTo>
                    <a:pt x="3798" y="201"/>
                    <a:pt x="3277" y="1"/>
                    <a:pt x="27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5557250" y="388817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30" y="4176"/>
                  </a:cubicBezTo>
                  <a:cubicBezTo>
                    <a:pt x="2746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5193000" y="4619250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83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5557250" y="4253225"/>
              <a:ext cx="138725" cy="104675"/>
            </a:xfrm>
            <a:custGeom>
              <a:avLst/>
              <a:gdLst/>
              <a:ahLst/>
              <a:cxnLst/>
              <a:rect l="l" t="t" r="r" b="b"/>
              <a:pathLst>
                <a:path w="5549" h="4187" extrusionOk="0">
                  <a:moveTo>
                    <a:pt x="2776" y="0"/>
                  </a:moveTo>
                  <a:cubicBezTo>
                    <a:pt x="2260" y="0"/>
                    <a:pt x="1742" y="196"/>
                    <a:pt x="1345" y="593"/>
                  </a:cubicBezTo>
                  <a:cubicBezTo>
                    <a:pt x="0" y="1878"/>
                    <a:pt x="883" y="4126"/>
                    <a:pt x="2730" y="4186"/>
                  </a:cubicBezTo>
                  <a:cubicBezTo>
                    <a:pt x="2747" y="4186"/>
                    <a:pt x="2763" y="4186"/>
                    <a:pt x="2779" y="4186"/>
                  </a:cubicBezTo>
                  <a:cubicBezTo>
                    <a:pt x="4594" y="4186"/>
                    <a:pt x="5549" y="2006"/>
                    <a:pt x="4275" y="673"/>
                  </a:cubicBezTo>
                  <a:cubicBezTo>
                    <a:pt x="3880" y="226"/>
                    <a:pt x="3329" y="0"/>
                    <a:pt x="27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5557375" y="4618275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6" y="1"/>
                  </a:moveTo>
                  <a:cubicBezTo>
                    <a:pt x="2228" y="1"/>
                    <a:pt x="1680" y="222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210" y="603"/>
                  </a:cubicBezTo>
                  <a:cubicBezTo>
                    <a:pt x="3818" y="202"/>
                    <a:pt x="3297" y="1"/>
                    <a:pt x="27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4107050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75" y="1"/>
                  </a:moveTo>
                  <a:cubicBezTo>
                    <a:pt x="1901" y="1"/>
                    <a:pt x="1427" y="179"/>
                    <a:pt x="1024" y="545"/>
                  </a:cubicBezTo>
                  <a:cubicBezTo>
                    <a:pt x="121" y="1268"/>
                    <a:pt x="1" y="2612"/>
                    <a:pt x="763" y="3516"/>
                  </a:cubicBezTo>
                  <a:cubicBezTo>
                    <a:pt x="1181" y="3986"/>
                    <a:pt x="1758" y="4223"/>
                    <a:pt x="2336" y="4223"/>
                  </a:cubicBezTo>
                  <a:cubicBezTo>
                    <a:pt x="2843" y="4223"/>
                    <a:pt x="3351" y="4042"/>
                    <a:pt x="3754" y="3676"/>
                  </a:cubicBezTo>
                  <a:cubicBezTo>
                    <a:pt x="4637" y="2934"/>
                    <a:pt x="4737" y="1589"/>
                    <a:pt x="3955" y="746"/>
                  </a:cubicBezTo>
                  <a:cubicBezTo>
                    <a:pt x="3507" y="254"/>
                    <a:pt x="2941" y="1"/>
                    <a:pt x="23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4108550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6" y="0"/>
                  </a:moveTo>
                  <a:cubicBezTo>
                    <a:pt x="1809" y="0"/>
                    <a:pt x="1303" y="182"/>
                    <a:pt x="884" y="587"/>
                  </a:cubicBezTo>
                  <a:cubicBezTo>
                    <a:pt x="21" y="1370"/>
                    <a:pt x="1" y="2695"/>
                    <a:pt x="844" y="3498"/>
                  </a:cubicBezTo>
                  <a:cubicBezTo>
                    <a:pt x="1263" y="3937"/>
                    <a:pt x="1790" y="4134"/>
                    <a:pt x="2308" y="4134"/>
                  </a:cubicBezTo>
                  <a:cubicBezTo>
                    <a:pt x="3354" y="4134"/>
                    <a:pt x="4363" y="3334"/>
                    <a:pt x="4376" y="2113"/>
                  </a:cubicBezTo>
                  <a:cubicBezTo>
                    <a:pt x="4404" y="850"/>
                    <a:pt x="3380" y="0"/>
                    <a:pt x="23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4479875" y="3158975"/>
              <a:ext cx="109925" cy="103575"/>
            </a:xfrm>
            <a:custGeom>
              <a:avLst/>
              <a:gdLst/>
              <a:ahLst/>
              <a:cxnLst/>
              <a:rect l="l" t="t" r="r" b="b"/>
              <a:pathLst>
                <a:path w="4397" h="4143" extrusionOk="0">
                  <a:moveTo>
                    <a:pt x="2089" y="1"/>
                  </a:moveTo>
                  <a:cubicBezTo>
                    <a:pt x="1029" y="1"/>
                    <a:pt x="14" y="821"/>
                    <a:pt x="1" y="2052"/>
                  </a:cubicBezTo>
                  <a:cubicBezTo>
                    <a:pt x="1" y="3305"/>
                    <a:pt x="1019" y="4143"/>
                    <a:pt x="2081" y="4143"/>
                  </a:cubicBezTo>
                  <a:cubicBezTo>
                    <a:pt x="2583" y="4143"/>
                    <a:pt x="3095" y="3956"/>
                    <a:pt x="3513" y="3537"/>
                  </a:cubicBezTo>
                  <a:cubicBezTo>
                    <a:pt x="4377" y="2754"/>
                    <a:pt x="4397" y="1409"/>
                    <a:pt x="3554" y="626"/>
                  </a:cubicBezTo>
                  <a:cubicBezTo>
                    <a:pt x="3128" y="194"/>
                    <a:pt x="2603" y="1"/>
                    <a:pt x="20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4108550" y="3888925"/>
              <a:ext cx="109775" cy="103625"/>
            </a:xfrm>
            <a:custGeom>
              <a:avLst/>
              <a:gdLst/>
              <a:ahLst/>
              <a:cxnLst/>
              <a:rect l="l" t="t" r="r" b="b"/>
              <a:pathLst>
                <a:path w="4391" h="4145" extrusionOk="0">
                  <a:moveTo>
                    <a:pt x="2298" y="1"/>
                  </a:moveTo>
                  <a:cubicBezTo>
                    <a:pt x="1797" y="1"/>
                    <a:pt x="1286" y="184"/>
                    <a:pt x="864" y="593"/>
                  </a:cubicBezTo>
                  <a:cubicBezTo>
                    <a:pt x="21" y="1376"/>
                    <a:pt x="1" y="2720"/>
                    <a:pt x="844" y="3523"/>
                  </a:cubicBezTo>
                  <a:cubicBezTo>
                    <a:pt x="1266" y="3952"/>
                    <a:pt x="1789" y="4144"/>
                    <a:pt x="2303" y="4144"/>
                  </a:cubicBezTo>
                  <a:cubicBezTo>
                    <a:pt x="3353" y="4144"/>
                    <a:pt x="4363" y="3338"/>
                    <a:pt x="4376" y="2098"/>
                  </a:cubicBezTo>
                  <a:cubicBezTo>
                    <a:pt x="4390" y="840"/>
                    <a:pt x="3369" y="1"/>
                    <a:pt x="22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4462875" y="35238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7" y="4177"/>
                    <a:pt x="3764" y="3985"/>
                    <a:pt x="4153" y="3595"/>
                  </a:cubicBezTo>
                  <a:cubicBezTo>
                    <a:pt x="5518" y="2351"/>
                    <a:pt x="4675" y="8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4827125" y="315957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08"/>
                    <a:pt x="1305" y="3533"/>
                  </a:cubicBezTo>
                  <a:cubicBezTo>
                    <a:pt x="1707" y="3954"/>
                    <a:pt x="2244" y="4165"/>
                    <a:pt x="2778" y="4165"/>
                  </a:cubicBezTo>
                  <a:cubicBezTo>
                    <a:pt x="3312" y="4165"/>
                    <a:pt x="3844" y="3954"/>
                    <a:pt x="4236" y="3533"/>
                  </a:cubicBezTo>
                  <a:cubicBezTo>
                    <a:pt x="5540" y="2208"/>
                    <a:pt x="4617" y="0"/>
                    <a:pt x="27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4097525" y="4253375"/>
              <a:ext cx="137950" cy="104550"/>
            </a:xfrm>
            <a:custGeom>
              <a:avLst/>
              <a:gdLst/>
              <a:ahLst/>
              <a:cxnLst/>
              <a:rect l="l" t="t" r="r" b="b"/>
              <a:pathLst>
                <a:path w="5518" h="4182" extrusionOk="0">
                  <a:moveTo>
                    <a:pt x="2766" y="1"/>
                  </a:moveTo>
                  <a:cubicBezTo>
                    <a:pt x="2260" y="1"/>
                    <a:pt x="1754" y="187"/>
                    <a:pt x="1365" y="567"/>
                  </a:cubicBezTo>
                  <a:cubicBezTo>
                    <a:pt x="0" y="1811"/>
                    <a:pt x="823" y="4100"/>
                    <a:pt x="2690" y="4180"/>
                  </a:cubicBezTo>
                  <a:cubicBezTo>
                    <a:pt x="2723" y="4181"/>
                    <a:pt x="2755" y="4182"/>
                    <a:pt x="2787" y="4182"/>
                  </a:cubicBezTo>
                  <a:cubicBezTo>
                    <a:pt x="4571" y="4182"/>
                    <a:pt x="5518" y="2028"/>
                    <a:pt x="4296" y="687"/>
                  </a:cubicBezTo>
                  <a:cubicBezTo>
                    <a:pt x="3894" y="232"/>
                    <a:pt x="3330" y="1"/>
                    <a:pt x="27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4474375" y="3888975"/>
              <a:ext cx="114425" cy="103425"/>
            </a:xfrm>
            <a:custGeom>
              <a:avLst/>
              <a:gdLst/>
              <a:ahLst/>
              <a:cxnLst/>
              <a:rect l="l" t="t" r="r" b="b"/>
              <a:pathLst>
                <a:path w="4577" h="4137" extrusionOk="0">
                  <a:moveTo>
                    <a:pt x="2287" y="1"/>
                  </a:moveTo>
                  <a:cubicBezTo>
                    <a:pt x="1767" y="1"/>
                    <a:pt x="1247" y="197"/>
                    <a:pt x="843" y="591"/>
                  </a:cubicBezTo>
                  <a:cubicBezTo>
                    <a:pt x="20" y="1374"/>
                    <a:pt x="0" y="2698"/>
                    <a:pt x="803" y="3521"/>
                  </a:cubicBezTo>
                  <a:cubicBezTo>
                    <a:pt x="1212" y="3930"/>
                    <a:pt x="1751" y="4136"/>
                    <a:pt x="2291" y="4136"/>
                  </a:cubicBezTo>
                  <a:cubicBezTo>
                    <a:pt x="2810" y="4136"/>
                    <a:pt x="3330" y="3945"/>
                    <a:pt x="3733" y="3561"/>
                  </a:cubicBezTo>
                  <a:cubicBezTo>
                    <a:pt x="4556" y="2759"/>
                    <a:pt x="4577" y="1454"/>
                    <a:pt x="3774" y="631"/>
                  </a:cubicBezTo>
                  <a:cubicBezTo>
                    <a:pt x="3365" y="212"/>
                    <a:pt x="2826" y="1"/>
                    <a:pt x="2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5932575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65" y="1"/>
                  </a:moveTo>
                  <a:cubicBezTo>
                    <a:pt x="1891" y="1"/>
                    <a:pt x="1418" y="179"/>
                    <a:pt x="1025" y="545"/>
                  </a:cubicBezTo>
                  <a:cubicBezTo>
                    <a:pt x="101" y="1268"/>
                    <a:pt x="1" y="2612"/>
                    <a:pt x="764" y="3516"/>
                  </a:cubicBezTo>
                  <a:cubicBezTo>
                    <a:pt x="1170" y="3986"/>
                    <a:pt x="1742" y="4223"/>
                    <a:pt x="2319" y="4223"/>
                  </a:cubicBezTo>
                  <a:cubicBezTo>
                    <a:pt x="2823" y="4223"/>
                    <a:pt x="3331" y="4042"/>
                    <a:pt x="3734" y="3676"/>
                  </a:cubicBezTo>
                  <a:cubicBezTo>
                    <a:pt x="4637" y="2934"/>
                    <a:pt x="4738" y="1589"/>
                    <a:pt x="3935" y="746"/>
                  </a:cubicBezTo>
                  <a:cubicBezTo>
                    <a:pt x="3498" y="254"/>
                    <a:pt x="2931" y="1"/>
                    <a:pt x="23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5934100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5" y="0"/>
                  </a:moveTo>
                  <a:cubicBezTo>
                    <a:pt x="1809" y="0"/>
                    <a:pt x="1302" y="182"/>
                    <a:pt x="883" y="587"/>
                  </a:cubicBezTo>
                  <a:cubicBezTo>
                    <a:pt x="20" y="1370"/>
                    <a:pt x="0" y="2695"/>
                    <a:pt x="823" y="3498"/>
                  </a:cubicBezTo>
                  <a:cubicBezTo>
                    <a:pt x="1249" y="3937"/>
                    <a:pt x="1780" y="4134"/>
                    <a:pt x="2302" y="4134"/>
                  </a:cubicBezTo>
                  <a:cubicBezTo>
                    <a:pt x="3353" y="4134"/>
                    <a:pt x="4362" y="3334"/>
                    <a:pt x="4376" y="2113"/>
                  </a:cubicBezTo>
                  <a:cubicBezTo>
                    <a:pt x="4403" y="850"/>
                    <a:pt x="3379" y="0"/>
                    <a:pt x="23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6287850" y="3158300"/>
              <a:ext cx="138375" cy="104175"/>
            </a:xfrm>
            <a:custGeom>
              <a:avLst/>
              <a:gdLst/>
              <a:ahLst/>
              <a:cxnLst/>
              <a:rect l="l" t="t" r="r" b="b"/>
              <a:pathLst>
                <a:path w="5535" h="4167" extrusionOk="0">
                  <a:moveTo>
                    <a:pt x="2769" y="1"/>
                  </a:moveTo>
                  <a:cubicBezTo>
                    <a:pt x="2246" y="1"/>
                    <a:pt x="1722" y="207"/>
                    <a:pt x="1325" y="613"/>
                  </a:cubicBezTo>
                  <a:cubicBezTo>
                    <a:pt x="1" y="1898"/>
                    <a:pt x="904" y="4146"/>
                    <a:pt x="2751" y="4166"/>
                  </a:cubicBezTo>
                  <a:cubicBezTo>
                    <a:pt x="2759" y="4166"/>
                    <a:pt x="2767" y="4166"/>
                    <a:pt x="2775" y="4166"/>
                  </a:cubicBezTo>
                  <a:cubicBezTo>
                    <a:pt x="4606" y="4166"/>
                    <a:pt x="5535" y="1952"/>
                    <a:pt x="4236" y="653"/>
                  </a:cubicBezTo>
                  <a:cubicBezTo>
                    <a:pt x="3840" y="217"/>
                    <a:pt x="3305" y="1"/>
                    <a:pt x="27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5922550" y="3888225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70" y="1"/>
                  </a:moveTo>
                  <a:cubicBezTo>
                    <a:pt x="2245" y="1"/>
                    <a:pt x="1720" y="207"/>
                    <a:pt x="1325" y="621"/>
                  </a:cubicBezTo>
                  <a:cubicBezTo>
                    <a:pt x="0" y="1905"/>
                    <a:pt x="904" y="4153"/>
                    <a:pt x="2750" y="4174"/>
                  </a:cubicBezTo>
                  <a:cubicBezTo>
                    <a:pt x="2759" y="4174"/>
                    <a:pt x="2767" y="4174"/>
                    <a:pt x="2775" y="4174"/>
                  </a:cubicBezTo>
                  <a:cubicBezTo>
                    <a:pt x="4605" y="4174"/>
                    <a:pt x="5535" y="1960"/>
                    <a:pt x="4256" y="661"/>
                  </a:cubicBezTo>
                  <a:cubicBezTo>
                    <a:pt x="3857" y="222"/>
                    <a:pt x="3314" y="1"/>
                    <a:pt x="27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6287850" y="3523250"/>
              <a:ext cx="137975" cy="104575"/>
            </a:xfrm>
            <a:custGeom>
              <a:avLst/>
              <a:gdLst/>
              <a:ahLst/>
              <a:cxnLst/>
              <a:rect l="l" t="t" r="r" b="b"/>
              <a:pathLst>
                <a:path w="5519" h="4183" extrusionOk="0">
                  <a:moveTo>
                    <a:pt x="2764" y="1"/>
                  </a:moveTo>
                  <a:cubicBezTo>
                    <a:pt x="2261" y="1"/>
                    <a:pt x="1755" y="188"/>
                    <a:pt x="1366" y="567"/>
                  </a:cubicBezTo>
                  <a:cubicBezTo>
                    <a:pt x="1" y="1812"/>
                    <a:pt x="824" y="4100"/>
                    <a:pt x="2670" y="4180"/>
                  </a:cubicBezTo>
                  <a:cubicBezTo>
                    <a:pt x="2703" y="4182"/>
                    <a:pt x="2736" y="4182"/>
                    <a:pt x="2768" y="4182"/>
                  </a:cubicBezTo>
                  <a:cubicBezTo>
                    <a:pt x="4553" y="4182"/>
                    <a:pt x="5518" y="2028"/>
                    <a:pt x="4276" y="688"/>
                  </a:cubicBezTo>
                  <a:cubicBezTo>
                    <a:pt x="3885" y="233"/>
                    <a:pt x="3326" y="1"/>
                    <a:pt x="27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5923050" y="4253375"/>
              <a:ext cx="137950" cy="104550"/>
            </a:xfrm>
            <a:custGeom>
              <a:avLst/>
              <a:gdLst/>
              <a:ahLst/>
              <a:cxnLst/>
              <a:rect l="l" t="t" r="r" b="b"/>
              <a:pathLst>
                <a:path w="5518" h="4182" extrusionOk="0">
                  <a:moveTo>
                    <a:pt x="2764" y="1"/>
                  </a:moveTo>
                  <a:cubicBezTo>
                    <a:pt x="2260" y="1"/>
                    <a:pt x="1755" y="187"/>
                    <a:pt x="1365" y="567"/>
                  </a:cubicBezTo>
                  <a:cubicBezTo>
                    <a:pt x="1" y="1811"/>
                    <a:pt x="823" y="4100"/>
                    <a:pt x="2670" y="4180"/>
                  </a:cubicBezTo>
                  <a:cubicBezTo>
                    <a:pt x="2703" y="4181"/>
                    <a:pt x="2735" y="4182"/>
                    <a:pt x="2768" y="4182"/>
                  </a:cubicBezTo>
                  <a:cubicBezTo>
                    <a:pt x="4552" y="4182"/>
                    <a:pt x="5518" y="2028"/>
                    <a:pt x="4276" y="687"/>
                  </a:cubicBezTo>
                  <a:cubicBezTo>
                    <a:pt x="3884" y="232"/>
                    <a:pt x="3326" y="1"/>
                    <a:pt x="27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6299400" y="3889675"/>
              <a:ext cx="47700" cy="79325"/>
            </a:xfrm>
            <a:custGeom>
              <a:avLst/>
              <a:gdLst/>
              <a:ahLst/>
              <a:cxnLst/>
              <a:rect l="l" t="t" r="r" b="b"/>
              <a:pathLst>
                <a:path w="1908" h="3173" extrusionOk="0">
                  <a:moveTo>
                    <a:pt x="1907" y="1"/>
                  </a:moveTo>
                  <a:lnTo>
                    <a:pt x="1907" y="1"/>
                  </a:lnTo>
                  <a:cubicBezTo>
                    <a:pt x="1526" y="81"/>
                    <a:pt x="1144" y="282"/>
                    <a:pt x="863" y="563"/>
                  </a:cubicBezTo>
                  <a:cubicBezTo>
                    <a:pt x="121" y="1245"/>
                    <a:pt x="0" y="2349"/>
                    <a:pt x="562" y="3172"/>
                  </a:cubicBezTo>
                  <a:cubicBezTo>
                    <a:pt x="1024" y="2128"/>
                    <a:pt x="1486" y="1065"/>
                    <a:pt x="19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4845200" y="5350075"/>
              <a:ext cx="79300" cy="43000"/>
            </a:xfrm>
            <a:custGeom>
              <a:avLst/>
              <a:gdLst/>
              <a:ahLst/>
              <a:cxnLst/>
              <a:rect l="l" t="t" r="r" b="b"/>
              <a:pathLst>
                <a:path w="3172" h="1720" extrusionOk="0">
                  <a:moveTo>
                    <a:pt x="2042" y="1"/>
                  </a:moveTo>
                  <a:cubicBezTo>
                    <a:pt x="1510" y="1"/>
                    <a:pt x="983" y="212"/>
                    <a:pt x="602" y="616"/>
                  </a:cubicBezTo>
                  <a:cubicBezTo>
                    <a:pt x="301" y="917"/>
                    <a:pt x="80" y="1299"/>
                    <a:pt x="0" y="1720"/>
                  </a:cubicBezTo>
                  <a:cubicBezTo>
                    <a:pt x="1064" y="1278"/>
                    <a:pt x="2128" y="817"/>
                    <a:pt x="3172" y="355"/>
                  </a:cubicBezTo>
                  <a:cubicBezTo>
                    <a:pt x="2830" y="116"/>
                    <a:pt x="2435" y="1"/>
                    <a:pt x="20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5192425" y="498510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80" y="0"/>
                  </a:moveTo>
                  <a:cubicBezTo>
                    <a:pt x="2259" y="0"/>
                    <a:pt x="1738" y="201"/>
                    <a:pt x="1346" y="603"/>
                  </a:cubicBezTo>
                  <a:cubicBezTo>
                    <a:pt x="1" y="1867"/>
                    <a:pt x="864" y="4115"/>
                    <a:pt x="2711" y="4176"/>
                  </a:cubicBezTo>
                  <a:cubicBezTo>
                    <a:pt x="2727" y="4176"/>
                    <a:pt x="2744" y="4176"/>
                    <a:pt x="2760" y="4176"/>
                  </a:cubicBezTo>
                  <a:cubicBezTo>
                    <a:pt x="4575" y="4176"/>
                    <a:pt x="5529" y="1996"/>
                    <a:pt x="4276" y="663"/>
                  </a:cubicBezTo>
                  <a:cubicBezTo>
                    <a:pt x="3876" y="221"/>
                    <a:pt x="3328" y="0"/>
                    <a:pt x="27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107050" y="498495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64" y="1"/>
                  </a:moveTo>
                  <a:cubicBezTo>
                    <a:pt x="1893" y="1"/>
                    <a:pt x="1424" y="174"/>
                    <a:pt x="1024" y="528"/>
                  </a:cubicBezTo>
                  <a:cubicBezTo>
                    <a:pt x="121" y="1271"/>
                    <a:pt x="1" y="2616"/>
                    <a:pt x="763" y="3499"/>
                  </a:cubicBezTo>
                  <a:cubicBezTo>
                    <a:pt x="1183" y="3972"/>
                    <a:pt x="1763" y="4215"/>
                    <a:pt x="2345" y="4215"/>
                  </a:cubicBezTo>
                  <a:cubicBezTo>
                    <a:pt x="2849" y="4215"/>
                    <a:pt x="3353" y="4032"/>
                    <a:pt x="3754" y="3660"/>
                  </a:cubicBezTo>
                  <a:cubicBezTo>
                    <a:pt x="4637" y="2937"/>
                    <a:pt x="4737" y="1592"/>
                    <a:pt x="3955" y="749"/>
                  </a:cubicBezTo>
                  <a:cubicBezTo>
                    <a:pt x="3504" y="255"/>
                    <a:pt x="2933" y="1"/>
                    <a:pt x="23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4097025" y="534990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80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8"/>
                    <a:pt x="883" y="4136"/>
                    <a:pt x="2730" y="4176"/>
                  </a:cubicBezTo>
                  <a:cubicBezTo>
                    <a:pt x="2746" y="4176"/>
                    <a:pt x="2763" y="4176"/>
                    <a:pt x="2780" y="4176"/>
                  </a:cubicBezTo>
                  <a:cubicBezTo>
                    <a:pt x="4614" y="4176"/>
                    <a:pt x="5549" y="1976"/>
                    <a:pt x="4275" y="663"/>
                  </a:cubicBezTo>
                  <a:cubicBezTo>
                    <a:pt x="3875" y="221"/>
                    <a:pt x="3327" y="0"/>
                    <a:pt x="27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462325" y="498510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9" y="1"/>
                  </a:moveTo>
                  <a:cubicBezTo>
                    <a:pt x="2251" y="1"/>
                    <a:pt x="1722" y="206"/>
                    <a:pt x="1325" y="623"/>
                  </a:cubicBezTo>
                  <a:cubicBezTo>
                    <a:pt x="0" y="1907"/>
                    <a:pt x="904" y="4155"/>
                    <a:pt x="2750" y="4176"/>
                  </a:cubicBezTo>
                  <a:cubicBezTo>
                    <a:pt x="2759" y="4176"/>
                    <a:pt x="2767" y="4176"/>
                    <a:pt x="2775" y="4176"/>
                  </a:cubicBezTo>
                  <a:cubicBezTo>
                    <a:pt x="4605" y="4176"/>
                    <a:pt x="5534" y="1962"/>
                    <a:pt x="4256" y="643"/>
                  </a:cubicBezTo>
                  <a:cubicBezTo>
                    <a:pt x="3860" y="216"/>
                    <a:pt x="3320" y="1"/>
                    <a:pt x="27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4462325" y="53499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90" y="4175"/>
                  </a:cubicBezTo>
                  <a:cubicBezTo>
                    <a:pt x="2723" y="4176"/>
                    <a:pt x="2755" y="4177"/>
                    <a:pt x="2788" y="4177"/>
                  </a:cubicBezTo>
                  <a:cubicBezTo>
                    <a:pt x="4572" y="4177"/>
                    <a:pt x="5518" y="202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4827125" y="4985100"/>
              <a:ext cx="138375" cy="103900"/>
            </a:xfrm>
            <a:custGeom>
              <a:avLst/>
              <a:gdLst/>
              <a:ahLst/>
              <a:cxnLst/>
              <a:rect l="l" t="t" r="r" b="b"/>
              <a:pathLst>
                <a:path w="5535" h="4156" extrusionOk="0">
                  <a:moveTo>
                    <a:pt x="2769" y="1"/>
                  </a:moveTo>
                  <a:cubicBezTo>
                    <a:pt x="2246" y="1"/>
                    <a:pt x="1722" y="206"/>
                    <a:pt x="1325" y="623"/>
                  </a:cubicBezTo>
                  <a:cubicBezTo>
                    <a:pt x="1" y="1928"/>
                    <a:pt x="924" y="4155"/>
                    <a:pt x="2771" y="4155"/>
                  </a:cubicBezTo>
                  <a:cubicBezTo>
                    <a:pt x="2779" y="4156"/>
                    <a:pt x="2787" y="4156"/>
                    <a:pt x="2795" y="4156"/>
                  </a:cubicBezTo>
                  <a:cubicBezTo>
                    <a:pt x="4625" y="4156"/>
                    <a:pt x="5535" y="1942"/>
                    <a:pt x="4236" y="643"/>
                  </a:cubicBezTo>
                  <a:cubicBezTo>
                    <a:pt x="3840" y="216"/>
                    <a:pt x="3305" y="1"/>
                    <a:pt x="27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40" name="Google Shape;540;p32"/>
          <p:cNvGrpSpPr/>
          <p:nvPr/>
        </p:nvGrpSpPr>
        <p:grpSpPr>
          <a:xfrm rot="-8521147" flipH="1">
            <a:off x="7345775" y="2624023"/>
            <a:ext cx="2712826" cy="621429"/>
            <a:chOff x="234200" y="2027925"/>
            <a:chExt cx="7146700" cy="1637100"/>
          </a:xfrm>
        </p:grpSpPr>
        <p:sp>
          <p:nvSpPr>
            <p:cNvPr id="541" name="Google Shape;541;p32"/>
            <p:cNvSpPr/>
            <p:nvPr/>
          </p:nvSpPr>
          <p:spPr>
            <a:xfrm>
              <a:off x="234200" y="3510875"/>
              <a:ext cx="311250" cy="154150"/>
            </a:xfrm>
            <a:custGeom>
              <a:avLst/>
              <a:gdLst/>
              <a:ahLst/>
              <a:cxnLst/>
              <a:rect l="l" t="t" r="r" b="b"/>
              <a:pathLst>
                <a:path w="12450" h="6166" extrusionOk="0">
                  <a:moveTo>
                    <a:pt x="5093" y="0"/>
                  </a:moveTo>
                  <a:cubicBezTo>
                    <a:pt x="4118" y="0"/>
                    <a:pt x="1659" y="898"/>
                    <a:pt x="879" y="1542"/>
                  </a:cubicBezTo>
                  <a:cubicBezTo>
                    <a:pt x="235" y="2049"/>
                    <a:pt x="1" y="2927"/>
                    <a:pt x="294" y="3708"/>
                  </a:cubicBezTo>
                  <a:cubicBezTo>
                    <a:pt x="918" y="5190"/>
                    <a:pt x="3025" y="6166"/>
                    <a:pt x="5562" y="6166"/>
                  </a:cubicBezTo>
                  <a:cubicBezTo>
                    <a:pt x="10108" y="6166"/>
                    <a:pt x="12449" y="3044"/>
                    <a:pt x="9328" y="1152"/>
                  </a:cubicBezTo>
                  <a:cubicBezTo>
                    <a:pt x="8391" y="566"/>
                    <a:pt x="6303" y="0"/>
                    <a:pt x="50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706400" y="2918875"/>
              <a:ext cx="577575" cy="299350"/>
            </a:xfrm>
            <a:custGeom>
              <a:avLst/>
              <a:gdLst/>
              <a:ahLst/>
              <a:cxnLst/>
              <a:rect l="l" t="t" r="r" b="b"/>
              <a:pathLst>
                <a:path w="23103" h="11974" extrusionOk="0">
                  <a:moveTo>
                    <a:pt x="10467" y="0"/>
                  </a:moveTo>
                  <a:cubicBezTo>
                    <a:pt x="8998" y="0"/>
                    <a:pt x="7527" y="176"/>
                    <a:pt x="6166" y="540"/>
                  </a:cubicBezTo>
                  <a:cubicBezTo>
                    <a:pt x="2303" y="1574"/>
                    <a:pt x="195" y="3388"/>
                    <a:pt x="39" y="5808"/>
                  </a:cubicBezTo>
                  <a:cubicBezTo>
                    <a:pt x="0" y="6647"/>
                    <a:pt x="117" y="7466"/>
                    <a:pt x="371" y="7895"/>
                  </a:cubicBezTo>
                  <a:lnTo>
                    <a:pt x="371" y="7915"/>
                  </a:lnTo>
                  <a:cubicBezTo>
                    <a:pt x="956" y="8910"/>
                    <a:pt x="1834" y="9690"/>
                    <a:pt x="3415" y="10510"/>
                  </a:cubicBezTo>
                  <a:cubicBezTo>
                    <a:pt x="5600" y="11681"/>
                    <a:pt x="7044" y="11973"/>
                    <a:pt x="10556" y="11973"/>
                  </a:cubicBezTo>
                  <a:cubicBezTo>
                    <a:pt x="13268" y="11973"/>
                    <a:pt x="13698" y="11934"/>
                    <a:pt x="15141" y="11486"/>
                  </a:cubicBezTo>
                  <a:cubicBezTo>
                    <a:pt x="21893" y="9456"/>
                    <a:pt x="23102" y="4403"/>
                    <a:pt x="17522" y="1535"/>
                  </a:cubicBezTo>
                  <a:cubicBezTo>
                    <a:pt x="15565" y="532"/>
                    <a:pt x="13019" y="0"/>
                    <a:pt x="104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1324925" y="3370600"/>
              <a:ext cx="297575" cy="139600"/>
            </a:xfrm>
            <a:custGeom>
              <a:avLst/>
              <a:gdLst/>
              <a:ahLst/>
              <a:cxnLst/>
              <a:rect l="l" t="t" r="r" b="b"/>
              <a:pathLst>
                <a:path w="11903" h="5584" extrusionOk="0">
                  <a:moveTo>
                    <a:pt x="6634" y="1"/>
                  </a:moveTo>
                  <a:cubicBezTo>
                    <a:pt x="5316" y="1"/>
                    <a:pt x="3940" y="339"/>
                    <a:pt x="2615" y="1007"/>
                  </a:cubicBezTo>
                  <a:cubicBezTo>
                    <a:pt x="508" y="2060"/>
                    <a:pt x="0" y="3328"/>
                    <a:pt x="1288" y="4421"/>
                  </a:cubicBezTo>
                  <a:cubicBezTo>
                    <a:pt x="2239" y="5249"/>
                    <a:pt x="3413" y="5584"/>
                    <a:pt x="5368" y="5584"/>
                  </a:cubicBezTo>
                  <a:cubicBezTo>
                    <a:pt x="5579" y="5584"/>
                    <a:pt x="5799" y="5580"/>
                    <a:pt x="6029" y="5572"/>
                  </a:cubicBezTo>
                  <a:cubicBezTo>
                    <a:pt x="8449" y="5475"/>
                    <a:pt x="9932" y="5006"/>
                    <a:pt x="10771" y="4070"/>
                  </a:cubicBezTo>
                  <a:cubicBezTo>
                    <a:pt x="11902" y="2821"/>
                    <a:pt x="11376" y="1416"/>
                    <a:pt x="9463" y="577"/>
                  </a:cubicBezTo>
                  <a:cubicBezTo>
                    <a:pt x="8584" y="192"/>
                    <a:pt x="7625" y="1"/>
                    <a:pt x="66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1835650" y="2826000"/>
              <a:ext cx="666825" cy="316950"/>
            </a:xfrm>
            <a:custGeom>
              <a:avLst/>
              <a:gdLst/>
              <a:ahLst/>
              <a:cxnLst/>
              <a:rect l="l" t="t" r="r" b="b"/>
              <a:pathLst>
                <a:path w="26673" h="12678" extrusionOk="0">
                  <a:moveTo>
                    <a:pt x="15890" y="1"/>
                  </a:moveTo>
                  <a:cubicBezTo>
                    <a:pt x="13731" y="1"/>
                    <a:pt x="11573" y="361"/>
                    <a:pt x="9502" y="1074"/>
                  </a:cubicBezTo>
                  <a:cubicBezTo>
                    <a:pt x="3805" y="3103"/>
                    <a:pt x="2068" y="3942"/>
                    <a:pt x="976" y="5230"/>
                  </a:cubicBezTo>
                  <a:cubicBezTo>
                    <a:pt x="137" y="6264"/>
                    <a:pt x="0" y="7708"/>
                    <a:pt x="605" y="8879"/>
                  </a:cubicBezTo>
                  <a:lnTo>
                    <a:pt x="585" y="8898"/>
                  </a:lnTo>
                  <a:cubicBezTo>
                    <a:pt x="1034" y="9679"/>
                    <a:pt x="3024" y="10928"/>
                    <a:pt x="4488" y="11357"/>
                  </a:cubicBezTo>
                  <a:cubicBezTo>
                    <a:pt x="5619" y="11630"/>
                    <a:pt x="6751" y="11786"/>
                    <a:pt x="7902" y="11845"/>
                  </a:cubicBezTo>
                  <a:cubicBezTo>
                    <a:pt x="9229" y="11942"/>
                    <a:pt x="10556" y="12118"/>
                    <a:pt x="11863" y="12371"/>
                  </a:cubicBezTo>
                  <a:cubicBezTo>
                    <a:pt x="12865" y="12577"/>
                    <a:pt x="14194" y="12677"/>
                    <a:pt x="15555" y="12677"/>
                  </a:cubicBezTo>
                  <a:cubicBezTo>
                    <a:pt x="17294" y="12677"/>
                    <a:pt x="19086" y="12513"/>
                    <a:pt x="20312" y="12196"/>
                  </a:cubicBezTo>
                  <a:cubicBezTo>
                    <a:pt x="22302" y="11708"/>
                    <a:pt x="24839" y="10284"/>
                    <a:pt x="25834" y="9113"/>
                  </a:cubicBezTo>
                  <a:cubicBezTo>
                    <a:pt x="26575" y="8254"/>
                    <a:pt x="26673" y="7962"/>
                    <a:pt x="26673" y="6362"/>
                  </a:cubicBezTo>
                  <a:cubicBezTo>
                    <a:pt x="26673" y="4742"/>
                    <a:pt x="26575" y="4469"/>
                    <a:pt x="25834" y="3591"/>
                  </a:cubicBezTo>
                  <a:cubicBezTo>
                    <a:pt x="24858" y="2459"/>
                    <a:pt x="22263" y="996"/>
                    <a:pt x="20370" y="528"/>
                  </a:cubicBezTo>
                  <a:cubicBezTo>
                    <a:pt x="18897" y="175"/>
                    <a:pt x="17393" y="1"/>
                    <a:pt x="158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2948775" y="2707475"/>
              <a:ext cx="236625" cy="119550"/>
            </a:xfrm>
            <a:custGeom>
              <a:avLst/>
              <a:gdLst/>
              <a:ahLst/>
              <a:cxnLst/>
              <a:rect l="l" t="t" r="r" b="b"/>
              <a:pathLst>
                <a:path w="9465" h="4782" extrusionOk="0">
                  <a:moveTo>
                    <a:pt x="5347" y="1"/>
                  </a:moveTo>
                  <a:cubicBezTo>
                    <a:pt x="2011" y="1"/>
                    <a:pt x="1" y="1757"/>
                    <a:pt x="1445" y="3415"/>
                  </a:cubicBezTo>
                  <a:lnTo>
                    <a:pt x="1445" y="3396"/>
                  </a:lnTo>
                  <a:cubicBezTo>
                    <a:pt x="2264" y="4332"/>
                    <a:pt x="3533" y="4781"/>
                    <a:pt x="5289" y="4781"/>
                  </a:cubicBezTo>
                  <a:cubicBezTo>
                    <a:pt x="7786" y="4781"/>
                    <a:pt x="9464" y="3825"/>
                    <a:pt x="9464" y="2381"/>
                  </a:cubicBezTo>
                  <a:cubicBezTo>
                    <a:pt x="9464" y="957"/>
                    <a:pt x="7786" y="1"/>
                    <a:pt x="5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3072675" y="3192025"/>
              <a:ext cx="529300" cy="291075"/>
            </a:xfrm>
            <a:custGeom>
              <a:avLst/>
              <a:gdLst/>
              <a:ahLst/>
              <a:cxnLst/>
              <a:rect l="l" t="t" r="r" b="b"/>
              <a:pathLst>
                <a:path w="21172" h="11643" extrusionOk="0">
                  <a:moveTo>
                    <a:pt x="10626" y="0"/>
                  </a:moveTo>
                  <a:cubicBezTo>
                    <a:pt x="9187" y="0"/>
                    <a:pt x="7745" y="169"/>
                    <a:pt x="6420" y="521"/>
                  </a:cubicBezTo>
                  <a:cubicBezTo>
                    <a:pt x="4411" y="1047"/>
                    <a:pt x="2225" y="2199"/>
                    <a:pt x="1269" y="3272"/>
                  </a:cubicBezTo>
                  <a:cubicBezTo>
                    <a:pt x="703" y="3896"/>
                    <a:pt x="1" y="5535"/>
                    <a:pt x="99" y="5984"/>
                  </a:cubicBezTo>
                  <a:cubicBezTo>
                    <a:pt x="118" y="6101"/>
                    <a:pt x="235" y="6569"/>
                    <a:pt x="352" y="7057"/>
                  </a:cubicBezTo>
                  <a:cubicBezTo>
                    <a:pt x="801" y="8793"/>
                    <a:pt x="2869" y="10159"/>
                    <a:pt x="6615" y="11193"/>
                  </a:cubicBezTo>
                  <a:cubicBezTo>
                    <a:pt x="7981" y="11564"/>
                    <a:pt x="8703" y="11642"/>
                    <a:pt x="10674" y="11642"/>
                  </a:cubicBezTo>
                  <a:cubicBezTo>
                    <a:pt x="12781" y="11642"/>
                    <a:pt x="13288" y="11584"/>
                    <a:pt x="15064" y="11096"/>
                  </a:cubicBezTo>
                  <a:cubicBezTo>
                    <a:pt x="17366" y="10452"/>
                    <a:pt x="18927" y="9515"/>
                    <a:pt x="20040" y="8169"/>
                  </a:cubicBezTo>
                  <a:cubicBezTo>
                    <a:pt x="21171" y="6784"/>
                    <a:pt x="21152" y="4794"/>
                    <a:pt x="19981" y="3447"/>
                  </a:cubicBezTo>
                  <a:cubicBezTo>
                    <a:pt x="19396" y="2764"/>
                    <a:pt x="18693" y="2179"/>
                    <a:pt x="17932" y="1711"/>
                  </a:cubicBezTo>
                  <a:cubicBezTo>
                    <a:pt x="16045" y="601"/>
                    <a:pt x="13341" y="0"/>
                    <a:pt x="106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3409275" y="2154825"/>
              <a:ext cx="217575" cy="135250"/>
            </a:xfrm>
            <a:custGeom>
              <a:avLst/>
              <a:gdLst/>
              <a:ahLst/>
              <a:cxnLst/>
              <a:rect l="l" t="t" r="r" b="b"/>
              <a:pathLst>
                <a:path w="8703" h="5410" extrusionOk="0">
                  <a:moveTo>
                    <a:pt x="4839" y="0"/>
                  </a:moveTo>
                  <a:cubicBezTo>
                    <a:pt x="2556" y="0"/>
                    <a:pt x="898" y="898"/>
                    <a:pt x="781" y="2185"/>
                  </a:cubicBezTo>
                  <a:cubicBezTo>
                    <a:pt x="761" y="2576"/>
                    <a:pt x="605" y="3005"/>
                    <a:pt x="449" y="3141"/>
                  </a:cubicBezTo>
                  <a:cubicBezTo>
                    <a:pt x="0" y="3473"/>
                    <a:pt x="0" y="4156"/>
                    <a:pt x="429" y="4644"/>
                  </a:cubicBezTo>
                  <a:cubicBezTo>
                    <a:pt x="845" y="5134"/>
                    <a:pt x="1658" y="5410"/>
                    <a:pt x="2564" y="5410"/>
                  </a:cubicBezTo>
                  <a:cubicBezTo>
                    <a:pt x="2848" y="5410"/>
                    <a:pt x="3141" y="5383"/>
                    <a:pt x="3434" y="5327"/>
                  </a:cubicBezTo>
                  <a:cubicBezTo>
                    <a:pt x="3922" y="5249"/>
                    <a:pt x="4390" y="5112"/>
                    <a:pt x="4839" y="4897"/>
                  </a:cubicBezTo>
                  <a:cubicBezTo>
                    <a:pt x="5366" y="4644"/>
                    <a:pt x="5912" y="4449"/>
                    <a:pt x="6478" y="4332"/>
                  </a:cubicBezTo>
                  <a:cubicBezTo>
                    <a:pt x="7980" y="3941"/>
                    <a:pt x="8702" y="3258"/>
                    <a:pt x="8702" y="2263"/>
                  </a:cubicBezTo>
                  <a:cubicBezTo>
                    <a:pt x="8702" y="976"/>
                    <a:pt x="7024" y="0"/>
                    <a:pt x="48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3648775" y="2476625"/>
              <a:ext cx="324400" cy="168925"/>
            </a:xfrm>
            <a:custGeom>
              <a:avLst/>
              <a:gdLst/>
              <a:ahLst/>
              <a:cxnLst/>
              <a:rect l="l" t="t" r="r" b="b"/>
              <a:pathLst>
                <a:path w="12976" h="6757" extrusionOk="0">
                  <a:moveTo>
                    <a:pt x="6115" y="0"/>
                  </a:moveTo>
                  <a:cubicBezTo>
                    <a:pt x="5127" y="0"/>
                    <a:pt x="4143" y="124"/>
                    <a:pt x="3317" y="376"/>
                  </a:cubicBezTo>
                  <a:cubicBezTo>
                    <a:pt x="1620" y="903"/>
                    <a:pt x="391" y="1996"/>
                    <a:pt x="137" y="3167"/>
                  </a:cubicBezTo>
                  <a:cubicBezTo>
                    <a:pt x="0" y="3869"/>
                    <a:pt x="117" y="4181"/>
                    <a:pt x="781" y="4923"/>
                  </a:cubicBezTo>
                  <a:lnTo>
                    <a:pt x="800" y="4923"/>
                  </a:lnTo>
                  <a:cubicBezTo>
                    <a:pt x="1971" y="6269"/>
                    <a:pt x="3395" y="6757"/>
                    <a:pt x="6166" y="6757"/>
                  </a:cubicBezTo>
                  <a:cubicBezTo>
                    <a:pt x="8000" y="6757"/>
                    <a:pt x="8449" y="6698"/>
                    <a:pt x="9483" y="6269"/>
                  </a:cubicBezTo>
                  <a:cubicBezTo>
                    <a:pt x="12956" y="4903"/>
                    <a:pt x="12976" y="1937"/>
                    <a:pt x="9522" y="572"/>
                  </a:cubicBezTo>
                  <a:cubicBezTo>
                    <a:pt x="8581" y="193"/>
                    <a:pt x="7345" y="0"/>
                    <a:pt x="61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3804875" y="2648175"/>
              <a:ext cx="773175" cy="407800"/>
            </a:xfrm>
            <a:custGeom>
              <a:avLst/>
              <a:gdLst/>
              <a:ahLst/>
              <a:cxnLst/>
              <a:rect l="l" t="t" r="r" b="b"/>
              <a:pathLst>
                <a:path w="30927" h="16312" extrusionOk="0">
                  <a:moveTo>
                    <a:pt x="16294" y="1"/>
                  </a:moveTo>
                  <a:cubicBezTo>
                    <a:pt x="11883" y="1"/>
                    <a:pt x="9604" y="604"/>
                    <a:pt x="5717" y="2665"/>
                  </a:cubicBezTo>
                  <a:cubicBezTo>
                    <a:pt x="1815" y="4734"/>
                    <a:pt x="0" y="8382"/>
                    <a:pt x="1522" y="11133"/>
                  </a:cubicBezTo>
                  <a:cubicBezTo>
                    <a:pt x="3024" y="13826"/>
                    <a:pt x="6907" y="15719"/>
                    <a:pt x="11941" y="16245"/>
                  </a:cubicBezTo>
                  <a:cubicBezTo>
                    <a:pt x="12541" y="16289"/>
                    <a:pt x="13141" y="16311"/>
                    <a:pt x="13740" y="16311"/>
                  </a:cubicBezTo>
                  <a:cubicBezTo>
                    <a:pt x="15536" y="16311"/>
                    <a:pt x="17322" y="16114"/>
                    <a:pt x="19063" y="15719"/>
                  </a:cubicBezTo>
                  <a:cubicBezTo>
                    <a:pt x="20683" y="15309"/>
                    <a:pt x="25912" y="13026"/>
                    <a:pt x="27375" y="12109"/>
                  </a:cubicBezTo>
                  <a:cubicBezTo>
                    <a:pt x="29756" y="10587"/>
                    <a:pt x="30926" y="8246"/>
                    <a:pt x="30321" y="6197"/>
                  </a:cubicBezTo>
                  <a:cubicBezTo>
                    <a:pt x="29600" y="3738"/>
                    <a:pt x="26868" y="1690"/>
                    <a:pt x="22848" y="617"/>
                  </a:cubicBezTo>
                  <a:cubicBezTo>
                    <a:pt x="21014" y="129"/>
                    <a:pt x="20527" y="70"/>
                    <a:pt x="17385" y="12"/>
                  </a:cubicBezTo>
                  <a:cubicBezTo>
                    <a:pt x="17007" y="5"/>
                    <a:pt x="16643" y="1"/>
                    <a:pt x="162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4308275" y="3203875"/>
              <a:ext cx="536600" cy="279225"/>
            </a:xfrm>
            <a:custGeom>
              <a:avLst/>
              <a:gdLst/>
              <a:ahLst/>
              <a:cxnLst/>
              <a:rect l="l" t="t" r="r" b="b"/>
              <a:pathLst>
                <a:path w="21464" h="11169" extrusionOk="0">
                  <a:moveTo>
                    <a:pt x="9628" y="0"/>
                  </a:moveTo>
                  <a:cubicBezTo>
                    <a:pt x="4599" y="0"/>
                    <a:pt x="418" y="2271"/>
                    <a:pt x="78" y="5256"/>
                  </a:cubicBezTo>
                  <a:cubicBezTo>
                    <a:pt x="0" y="5881"/>
                    <a:pt x="98" y="6524"/>
                    <a:pt x="371" y="7110"/>
                  </a:cubicBezTo>
                  <a:cubicBezTo>
                    <a:pt x="1834" y="9666"/>
                    <a:pt x="5307" y="11168"/>
                    <a:pt x="9815" y="11168"/>
                  </a:cubicBezTo>
                  <a:cubicBezTo>
                    <a:pt x="11590" y="11168"/>
                    <a:pt x="12390" y="11071"/>
                    <a:pt x="13737" y="10719"/>
                  </a:cubicBezTo>
                  <a:cubicBezTo>
                    <a:pt x="19863" y="9100"/>
                    <a:pt x="21463" y="4710"/>
                    <a:pt x="16995" y="1803"/>
                  </a:cubicBezTo>
                  <a:cubicBezTo>
                    <a:pt x="15571" y="866"/>
                    <a:pt x="12546" y="86"/>
                    <a:pt x="10127" y="8"/>
                  </a:cubicBezTo>
                  <a:cubicBezTo>
                    <a:pt x="9960" y="3"/>
                    <a:pt x="9793" y="0"/>
                    <a:pt x="96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4321925" y="2027925"/>
              <a:ext cx="564400" cy="342625"/>
            </a:xfrm>
            <a:custGeom>
              <a:avLst/>
              <a:gdLst/>
              <a:ahLst/>
              <a:cxnLst/>
              <a:rect l="l" t="t" r="r" b="b"/>
              <a:pathLst>
                <a:path w="22576" h="13705" extrusionOk="0">
                  <a:moveTo>
                    <a:pt x="12863" y="0"/>
                  </a:moveTo>
                  <a:cubicBezTo>
                    <a:pt x="12246" y="0"/>
                    <a:pt x="11944" y="127"/>
                    <a:pt x="11239" y="530"/>
                  </a:cubicBezTo>
                  <a:cubicBezTo>
                    <a:pt x="10498" y="979"/>
                    <a:pt x="9678" y="1213"/>
                    <a:pt x="8820" y="1232"/>
                  </a:cubicBezTo>
                  <a:cubicBezTo>
                    <a:pt x="5659" y="1486"/>
                    <a:pt x="2479" y="2832"/>
                    <a:pt x="996" y="4569"/>
                  </a:cubicBezTo>
                  <a:cubicBezTo>
                    <a:pt x="293" y="5388"/>
                    <a:pt x="157" y="5778"/>
                    <a:pt x="79" y="7242"/>
                  </a:cubicBezTo>
                  <a:cubicBezTo>
                    <a:pt x="1" y="8705"/>
                    <a:pt x="98" y="9134"/>
                    <a:pt x="645" y="9895"/>
                  </a:cubicBezTo>
                  <a:lnTo>
                    <a:pt x="625" y="9895"/>
                  </a:lnTo>
                  <a:cubicBezTo>
                    <a:pt x="1581" y="11261"/>
                    <a:pt x="4040" y="12608"/>
                    <a:pt x="6693" y="13212"/>
                  </a:cubicBezTo>
                  <a:cubicBezTo>
                    <a:pt x="8143" y="13541"/>
                    <a:pt x="9608" y="13704"/>
                    <a:pt x="11031" y="13704"/>
                  </a:cubicBezTo>
                  <a:cubicBezTo>
                    <a:pt x="13322" y="13704"/>
                    <a:pt x="15505" y="13282"/>
                    <a:pt x="17347" y="12451"/>
                  </a:cubicBezTo>
                  <a:cubicBezTo>
                    <a:pt x="21093" y="10754"/>
                    <a:pt x="22576" y="6988"/>
                    <a:pt x="20488" y="4510"/>
                  </a:cubicBezTo>
                  <a:cubicBezTo>
                    <a:pt x="19786" y="3710"/>
                    <a:pt x="17522" y="2208"/>
                    <a:pt x="16976" y="2208"/>
                  </a:cubicBezTo>
                  <a:cubicBezTo>
                    <a:pt x="16839" y="2208"/>
                    <a:pt x="16722" y="1974"/>
                    <a:pt x="16722" y="1701"/>
                  </a:cubicBezTo>
                  <a:cubicBezTo>
                    <a:pt x="16722" y="901"/>
                    <a:pt x="15356" y="140"/>
                    <a:pt x="13678" y="42"/>
                  </a:cubicBezTo>
                  <a:cubicBezTo>
                    <a:pt x="13345" y="16"/>
                    <a:pt x="13084" y="0"/>
                    <a:pt x="128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5256550" y="3187950"/>
              <a:ext cx="620975" cy="355425"/>
            </a:xfrm>
            <a:custGeom>
              <a:avLst/>
              <a:gdLst/>
              <a:ahLst/>
              <a:cxnLst/>
              <a:rect l="l" t="t" r="r" b="b"/>
              <a:pathLst>
                <a:path w="24839" h="14217" extrusionOk="0">
                  <a:moveTo>
                    <a:pt x="12390" y="1"/>
                  </a:moveTo>
                  <a:cubicBezTo>
                    <a:pt x="9659" y="1"/>
                    <a:pt x="9229" y="59"/>
                    <a:pt x="7376" y="547"/>
                  </a:cubicBezTo>
                  <a:cubicBezTo>
                    <a:pt x="4683" y="1288"/>
                    <a:pt x="2303" y="2596"/>
                    <a:pt x="1112" y="4020"/>
                  </a:cubicBezTo>
                  <a:cubicBezTo>
                    <a:pt x="254" y="5015"/>
                    <a:pt x="137" y="5327"/>
                    <a:pt x="78" y="6849"/>
                  </a:cubicBezTo>
                  <a:cubicBezTo>
                    <a:pt x="0" y="8254"/>
                    <a:pt x="98" y="8722"/>
                    <a:pt x="625" y="9503"/>
                  </a:cubicBezTo>
                  <a:cubicBezTo>
                    <a:pt x="2750" y="12613"/>
                    <a:pt x="7624" y="14217"/>
                    <a:pt x="12474" y="14217"/>
                  </a:cubicBezTo>
                  <a:cubicBezTo>
                    <a:pt x="16842" y="14217"/>
                    <a:pt x="21190" y="12916"/>
                    <a:pt x="23492" y="10244"/>
                  </a:cubicBezTo>
                  <a:cubicBezTo>
                    <a:pt x="24468" y="9132"/>
                    <a:pt x="24624" y="8761"/>
                    <a:pt x="24741" y="7474"/>
                  </a:cubicBezTo>
                  <a:cubicBezTo>
                    <a:pt x="24839" y="6283"/>
                    <a:pt x="24741" y="5796"/>
                    <a:pt x="24214" y="4918"/>
                  </a:cubicBezTo>
                  <a:cubicBezTo>
                    <a:pt x="23024" y="2908"/>
                    <a:pt x="20780" y="1484"/>
                    <a:pt x="17346" y="547"/>
                  </a:cubicBezTo>
                  <a:cubicBezTo>
                    <a:pt x="15551" y="59"/>
                    <a:pt x="15122" y="1"/>
                    <a:pt x="123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5290200" y="2689950"/>
              <a:ext cx="400025" cy="215600"/>
            </a:xfrm>
            <a:custGeom>
              <a:avLst/>
              <a:gdLst/>
              <a:ahLst/>
              <a:cxnLst/>
              <a:rect l="l" t="t" r="r" b="b"/>
              <a:pathLst>
                <a:path w="16001" h="8624" extrusionOk="0">
                  <a:moveTo>
                    <a:pt x="7423" y="0"/>
                  </a:moveTo>
                  <a:cubicBezTo>
                    <a:pt x="4571" y="0"/>
                    <a:pt x="1645" y="987"/>
                    <a:pt x="527" y="2516"/>
                  </a:cubicBezTo>
                  <a:cubicBezTo>
                    <a:pt x="1" y="3219"/>
                    <a:pt x="1" y="5404"/>
                    <a:pt x="527" y="6087"/>
                  </a:cubicBezTo>
                  <a:cubicBezTo>
                    <a:pt x="1737" y="7648"/>
                    <a:pt x="4313" y="8623"/>
                    <a:pt x="7298" y="8623"/>
                  </a:cubicBezTo>
                  <a:cubicBezTo>
                    <a:pt x="9522" y="8623"/>
                    <a:pt x="11064" y="8253"/>
                    <a:pt x="12586" y="7336"/>
                  </a:cubicBezTo>
                  <a:cubicBezTo>
                    <a:pt x="16000" y="5306"/>
                    <a:pt x="14673" y="1541"/>
                    <a:pt x="10127" y="331"/>
                  </a:cubicBezTo>
                  <a:cubicBezTo>
                    <a:pt x="9277" y="105"/>
                    <a:pt x="8354" y="0"/>
                    <a:pt x="74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5925800" y="2568125"/>
              <a:ext cx="588800" cy="334100"/>
            </a:xfrm>
            <a:custGeom>
              <a:avLst/>
              <a:gdLst/>
              <a:ahLst/>
              <a:cxnLst/>
              <a:rect l="l" t="t" r="r" b="b"/>
              <a:pathLst>
                <a:path w="23552" h="13364" extrusionOk="0">
                  <a:moveTo>
                    <a:pt x="11687" y="1"/>
                  </a:moveTo>
                  <a:cubicBezTo>
                    <a:pt x="8911" y="1"/>
                    <a:pt x="6066" y="672"/>
                    <a:pt x="4020" y="1848"/>
                  </a:cubicBezTo>
                  <a:cubicBezTo>
                    <a:pt x="1249" y="3428"/>
                    <a:pt x="0" y="5906"/>
                    <a:pt x="859" y="8131"/>
                  </a:cubicBezTo>
                  <a:lnTo>
                    <a:pt x="839" y="8111"/>
                  </a:lnTo>
                  <a:lnTo>
                    <a:pt x="839" y="8111"/>
                  </a:lnTo>
                  <a:cubicBezTo>
                    <a:pt x="1639" y="10199"/>
                    <a:pt x="3864" y="11721"/>
                    <a:pt x="7551" y="12755"/>
                  </a:cubicBezTo>
                  <a:cubicBezTo>
                    <a:pt x="9437" y="13274"/>
                    <a:pt x="9881" y="13363"/>
                    <a:pt x="11835" y="13363"/>
                  </a:cubicBezTo>
                  <a:cubicBezTo>
                    <a:pt x="12084" y="13363"/>
                    <a:pt x="12359" y="13362"/>
                    <a:pt x="12663" y="13360"/>
                  </a:cubicBezTo>
                  <a:cubicBezTo>
                    <a:pt x="15161" y="13360"/>
                    <a:pt x="15707" y="13301"/>
                    <a:pt x="17288" y="12853"/>
                  </a:cubicBezTo>
                  <a:cubicBezTo>
                    <a:pt x="19551" y="12228"/>
                    <a:pt x="21561" y="11077"/>
                    <a:pt x="22673" y="9770"/>
                  </a:cubicBezTo>
                  <a:cubicBezTo>
                    <a:pt x="23473" y="8833"/>
                    <a:pt x="23551" y="8579"/>
                    <a:pt x="23551" y="6960"/>
                  </a:cubicBezTo>
                  <a:cubicBezTo>
                    <a:pt x="23551" y="5321"/>
                    <a:pt x="23473" y="5048"/>
                    <a:pt x="22693" y="4092"/>
                  </a:cubicBezTo>
                  <a:cubicBezTo>
                    <a:pt x="21151" y="2160"/>
                    <a:pt x="17288" y="502"/>
                    <a:pt x="13424" y="92"/>
                  </a:cubicBezTo>
                  <a:cubicBezTo>
                    <a:pt x="12854" y="31"/>
                    <a:pt x="12272" y="1"/>
                    <a:pt x="116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6654075" y="3183400"/>
              <a:ext cx="688800" cy="377550"/>
            </a:xfrm>
            <a:custGeom>
              <a:avLst/>
              <a:gdLst/>
              <a:ahLst/>
              <a:cxnLst/>
              <a:rect l="l" t="t" r="r" b="b"/>
              <a:pathLst>
                <a:path w="27552" h="15102" extrusionOk="0">
                  <a:moveTo>
                    <a:pt x="13725" y="1"/>
                  </a:moveTo>
                  <a:cubicBezTo>
                    <a:pt x="9046" y="1"/>
                    <a:pt x="4460" y="1509"/>
                    <a:pt x="2147" y="4300"/>
                  </a:cubicBezTo>
                  <a:cubicBezTo>
                    <a:pt x="1503" y="5022"/>
                    <a:pt x="1054" y="5880"/>
                    <a:pt x="800" y="6817"/>
                  </a:cubicBezTo>
                  <a:cubicBezTo>
                    <a:pt x="664" y="7499"/>
                    <a:pt x="469" y="8163"/>
                    <a:pt x="254" y="8826"/>
                  </a:cubicBezTo>
                  <a:cubicBezTo>
                    <a:pt x="137" y="9099"/>
                    <a:pt x="59" y="9392"/>
                    <a:pt x="0" y="9685"/>
                  </a:cubicBezTo>
                  <a:cubicBezTo>
                    <a:pt x="20" y="9724"/>
                    <a:pt x="137" y="10114"/>
                    <a:pt x="254" y="10543"/>
                  </a:cubicBezTo>
                  <a:cubicBezTo>
                    <a:pt x="547" y="11538"/>
                    <a:pt x="1191" y="12260"/>
                    <a:pt x="2576" y="13119"/>
                  </a:cubicBezTo>
                  <a:cubicBezTo>
                    <a:pt x="4137" y="14094"/>
                    <a:pt x="6147" y="14641"/>
                    <a:pt x="9054" y="14816"/>
                  </a:cubicBezTo>
                  <a:cubicBezTo>
                    <a:pt x="10400" y="14894"/>
                    <a:pt x="12098" y="15011"/>
                    <a:pt x="12878" y="15070"/>
                  </a:cubicBezTo>
                  <a:cubicBezTo>
                    <a:pt x="13122" y="15091"/>
                    <a:pt x="13398" y="15101"/>
                    <a:pt x="13697" y="15101"/>
                  </a:cubicBezTo>
                  <a:cubicBezTo>
                    <a:pt x="15598" y="15101"/>
                    <a:pt x="18443" y="14695"/>
                    <a:pt x="20078" y="14172"/>
                  </a:cubicBezTo>
                  <a:cubicBezTo>
                    <a:pt x="24956" y="12573"/>
                    <a:pt x="27551" y="9334"/>
                    <a:pt x="26419" y="6251"/>
                  </a:cubicBezTo>
                  <a:cubicBezTo>
                    <a:pt x="25776" y="4514"/>
                    <a:pt x="24644" y="3265"/>
                    <a:pt x="22693" y="2153"/>
                  </a:cubicBezTo>
                  <a:cubicBezTo>
                    <a:pt x="20114" y="695"/>
                    <a:pt x="16898" y="1"/>
                    <a:pt x="137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6900400" y="2703250"/>
              <a:ext cx="480500" cy="225550"/>
            </a:xfrm>
            <a:custGeom>
              <a:avLst/>
              <a:gdLst/>
              <a:ahLst/>
              <a:cxnLst/>
              <a:rect l="l" t="t" r="r" b="b"/>
              <a:pathLst>
                <a:path w="19220" h="9022" extrusionOk="0">
                  <a:moveTo>
                    <a:pt x="11413" y="0"/>
                  </a:moveTo>
                  <a:cubicBezTo>
                    <a:pt x="9736" y="0"/>
                    <a:pt x="7829" y="304"/>
                    <a:pt x="5640" y="911"/>
                  </a:cubicBezTo>
                  <a:cubicBezTo>
                    <a:pt x="4098" y="1321"/>
                    <a:pt x="2518" y="1848"/>
                    <a:pt x="2128" y="2043"/>
                  </a:cubicBezTo>
                  <a:cubicBezTo>
                    <a:pt x="625" y="2882"/>
                    <a:pt x="1" y="4287"/>
                    <a:pt x="664" y="5301"/>
                  </a:cubicBezTo>
                  <a:cubicBezTo>
                    <a:pt x="1191" y="6101"/>
                    <a:pt x="3669" y="7838"/>
                    <a:pt x="5132" y="8404"/>
                  </a:cubicBezTo>
                  <a:cubicBezTo>
                    <a:pt x="6174" y="8817"/>
                    <a:pt x="7388" y="9021"/>
                    <a:pt x="8845" y="9021"/>
                  </a:cubicBezTo>
                  <a:cubicBezTo>
                    <a:pt x="9518" y="9021"/>
                    <a:pt x="10242" y="8978"/>
                    <a:pt x="11025" y="8891"/>
                  </a:cubicBezTo>
                  <a:cubicBezTo>
                    <a:pt x="14498" y="8501"/>
                    <a:pt x="16254" y="7818"/>
                    <a:pt x="17561" y="6316"/>
                  </a:cubicBezTo>
                  <a:cubicBezTo>
                    <a:pt x="19220" y="4443"/>
                    <a:pt x="18732" y="2511"/>
                    <a:pt x="16254" y="1145"/>
                  </a:cubicBezTo>
                  <a:cubicBezTo>
                    <a:pt x="14883" y="382"/>
                    <a:pt x="13293" y="0"/>
                    <a:pt x="114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57" name="Google Shape;557;p32"/>
          <p:cNvSpPr/>
          <p:nvPr/>
        </p:nvSpPr>
        <p:spPr>
          <a:xfrm>
            <a:off x="1326477" y="790574"/>
            <a:ext cx="1008551" cy="964324"/>
          </a:xfrm>
          <a:custGeom>
            <a:avLst/>
            <a:gdLst/>
            <a:ahLst/>
            <a:cxnLst/>
            <a:rect l="l" t="t" r="r" b="b"/>
            <a:pathLst>
              <a:path w="217712" h="208165" extrusionOk="0">
                <a:moveTo>
                  <a:pt x="140434" y="31692"/>
                </a:moveTo>
                <a:cubicBezTo>
                  <a:pt x="140813" y="31896"/>
                  <a:pt x="141192" y="32101"/>
                  <a:pt x="141570" y="32308"/>
                </a:cubicBezTo>
                <a:lnTo>
                  <a:pt x="141570" y="32308"/>
                </a:lnTo>
                <a:cubicBezTo>
                  <a:pt x="141267" y="32144"/>
                  <a:pt x="140893" y="31941"/>
                  <a:pt x="140434" y="31692"/>
                </a:cubicBezTo>
                <a:close/>
                <a:moveTo>
                  <a:pt x="66305" y="44003"/>
                </a:moveTo>
                <a:lnTo>
                  <a:pt x="66305" y="44003"/>
                </a:lnTo>
                <a:cubicBezTo>
                  <a:pt x="66311" y="44003"/>
                  <a:pt x="65985" y="44209"/>
                  <a:pt x="64986" y="44831"/>
                </a:cubicBezTo>
                <a:cubicBezTo>
                  <a:pt x="64970" y="44841"/>
                  <a:pt x="64954" y="44850"/>
                  <a:pt x="64939" y="44860"/>
                </a:cubicBezTo>
                <a:lnTo>
                  <a:pt x="64939" y="44860"/>
                </a:lnTo>
                <a:cubicBezTo>
                  <a:pt x="65022" y="44805"/>
                  <a:pt x="65105" y="44750"/>
                  <a:pt x="65189" y="44695"/>
                </a:cubicBezTo>
                <a:cubicBezTo>
                  <a:pt x="65535" y="44471"/>
                  <a:pt x="66297" y="44003"/>
                  <a:pt x="66305" y="44003"/>
                </a:cubicBezTo>
                <a:close/>
                <a:moveTo>
                  <a:pt x="162200" y="47141"/>
                </a:moveTo>
                <a:lnTo>
                  <a:pt x="162200" y="47141"/>
                </a:lnTo>
                <a:cubicBezTo>
                  <a:pt x="162305" y="47240"/>
                  <a:pt x="162409" y="47339"/>
                  <a:pt x="162514" y="47438"/>
                </a:cubicBezTo>
                <a:lnTo>
                  <a:pt x="162200" y="47141"/>
                </a:lnTo>
                <a:close/>
                <a:moveTo>
                  <a:pt x="52681" y="54236"/>
                </a:moveTo>
                <a:cubicBezTo>
                  <a:pt x="52613" y="54299"/>
                  <a:pt x="52542" y="54365"/>
                  <a:pt x="52471" y="54432"/>
                </a:cubicBezTo>
                <a:lnTo>
                  <a:pt x="52471" y="54432"/>
                </a:lnTo>
                <a:cubicBezTo>
                  <a:pt x="52261" y="54640"/>
                  <a:pt x="52052" y="54845"/>
                  <a:pt x="51845" y="55049"/>
                </a:cubicBezTo>
                <a:lnTo>
                  <a:pt x="51845" y="55049"/>
                </a:lnTo>
                <a:cubicBezTo>
                  <a:pt x="52024" y="54876"/>
                  <a:pt x="52295" y="54614"/>
                  <a:pt x="52681" y="54236"/>
                </a:cubicBezTo>
                <a:close/>
                <a:moveTo>
                  <a:pt x="179096" y="71075"/>
                </a:moveTo>
                <a:cubicBezTo>
                  <a:pt x="179179" y="71244"/>
                  <a:pt x="179262" y="71414"/>
                  <a:pt x="179344" y="71583"/>
                </a:cubicBezTo>
                <a:lnTo>
                  <a:pt x="179096" y="71075"/>
                </a:lnTo>
                <a:close/>
                <a:moveTo>
                  <a:pt x="32341" y="86551"/>
                </a:moveTo>
                <a:lnTo>
                  <a:pt x="32138" y="87267"/>
                </a:lnTo>
                <a:lnTo>
                  <a:pt x="32138" y="87267"/>
                </a:lnTo>
                <a:cubicBezTo>
                  <a:pt x="32204" y="87028"/>
                  <a:pt x="32272" y="86789"/>
                  <a:pt x="32341" y="86551"/>
                </a:cubicBezTo>
                <a:close/>
                <a:moveTo>
                  <a:pt x="187601" y="104570"/>
                </a:moveTo>
                <a:cubicBezTo>
                  <a:pt x="187615" y="104750"/>
                  <a:pt x="187628" y="104929"/>
                  <a:pt x="187641" y="105109"/>
                </a:cubicBezTo>
                <a:lnTo>
                  <a:pt x="187601" y="104570"/>
                </a:lnTo>
                <a:close/>
                <a:moveTo>
                  <a:pt x="50560" y="157733"/>
                </a:moveTo>
                <a:lnTo>
                  <a:pt x="50871" y="158034"/>
                </a:lnTo>
                <a:lnTo>
                  <a:pt x="50871" y="158034"/>
                </a:lnTo>
                <a:cubicBezTo>
                  <a:pt x="50767" y="157934"/>
                  <a:pt x="50663" y="157834"/>
                  <a:pt x="50560" y="157733"/>
                </a:cubicBezTo>
                <a:close/>
                <a:moveTo>
                  <a:pt x="174660" y="157789"/>
                </a:moveTo>
                <a:lnTo>
                  <a:pt x="174660" y="157789"/>
                </a:lnTo>
                <a:cubicBezTo>
                  <a:pt x="174596" y="157893"/>
                  <a:pt x="174532" y="157999"/>
                  <a:pt x="174467" y="158106"/>
                </a:cubicBezTo>
                <a:lnTo>
                  <a:pt x="173926" y="158952"/>
                </a:lnTo>
                <a:cubicBezTo>
                  <a:pt x="173699" y="159315"/>
                  <a:pt x="173609" y="159459"/>
                  <a:pt x="173608" y="159459"/>
                </a:cubicBezTo>
                <a:cubicBezTo>
                  <a:pt x="173607" y="159459"/>
                  <a:pt x="174286" y="158372"/>
                  <a:pt x="174660" y="157789"/>
                </a:cubicBezTo>
                <a:close/>
                <a:moveTo>
                  <a:pt x="51687" y="158824"/>
                </a:moveTo>
                <a:lnTo>
                  <a:pt x="52591" y="159697"/>
                </a:lnTo>
                <a:cubicBezTo>
                  <a:pt x="52288" y="159408"/>
                  <a:pt x="51986" y="159117"/>
                  <a:pt x="51687" y="158824"/>
                </a:cubicBezTo>
                <a:close/>
                <a:moveTo>
                  <a:pt x="164816" y="170161"/>
                </a:moveTo>
                <a:cubicBezTo>
                  <a:pt x="164441" y="170509"/>
                  <a:pt x="164063" y="170854"/>
                  <a:pt x="163682" y="171196"/>
                </a:cubicBezTo>
                <a:lnTo>
                  <a:pt x="163682" y="171196"/>
                </a:lnTo>
                <a:cubicBezTo>
                  <a:pt x="163973" y="170931"/>
                  <a:pt x="164346" y="170591"/>
                  <a:pt x="164816" y="170161"/>
                </a:cubicBezTo>
                <a:close/>
                <a:moveTo>
                  <a:pt x="135288" y="29443"/>
                </a:moveTo>
                <a:lnTo>
                  <a:pt x="135288" y="29443"/>
                </a:lnTo>
                <a:cubicBezTo>
                  <a:pt x="136388" y="29906"/>
                  <a:pt x="137511" y="30392"/>
                  <a:pt x="138606" y="30879"/>
                </a:cubicBezTo>
                <a:cubicBezTo>
                  <a:pt x="139283" y="31184"/>
                  <a:pt x="139926" y="31522"/>
                  <a:pt x="140604" y="31827"/>
                </a:cubicBezTo>
                <a:cubicBezTo>
                  <a:pt x="140992" y="32015"/>
                  <a:pt x="141659" y="32366"/>
                  <a:pt x="142127" y="32614"/>
                </a:cubicBezTo>
                <a:lnTo>
                  <a:pt x="142127" y="32614"/>
                </a:lnTo>
                <a:cubicBezTo>
                  <a:pt x="144123" y="33714"/>
                  <a:pt x="146099" y="34852"/>
                  <a:pt x="148054" y="36094"/>
                </a:cubicBezTo>
                <a:cubicBezTo>
                  <a:pt x="152706" y="39043"/>
                  <a:pt x="157085" y="42429"/>
                  <a:pt x="161142" y="46154"/>
                </a:cubicBezTo>
                <a:lnTo>
                  <a:pt x="161142" y="46154"/>
                </a:lnTo>
                <a:cubicBezTo>
                  <a:pt x="168184" y="53118"/>
                  <a:pt x="174079" y="61156"/>
                  <a:pt x="178564" y="70007"/>
                </a:cubicBezTo>
                <a:lnTo>
                  <a:pt x="178564" y="70007"/>
                </a:lnTo>
                <a:cubicBezTo>
                  <a:pt x="183485" y="80558"/>
                  <a:pt x="186503" y="91883"/>
                  <a:pt x="187511" y="103465"/>
                </a:cubicBezTo>
                <a:lnTo>
                  <a:pt x="187511" y="103465"/>
                </a:lnTo>
                <a:cubicBezTo>
                  <a:pt x="188174" y="114583"/>
                  <a:pt x="187032" y="125716"/>
                  <a:pt x="184142" y="136460"/>
                </a:cubicBezTo>
                <a:lnTo>
                  <a:pt x="184142" y="136460"/>
                </a:lnTo>
                <a:cubicBezTo>
                  <a:pt x="182752" y="140994"/>
                  <a:pt x="181048" y="145436"/>
                  <a:pt x="179005" y="149707"/>
                </a:cubicBezTo>
                <a:cubicBezTo>
                  <a:pt x="177888" y="152044"/>
                  <a:pt x="176669" y="154347"/>
                  <a:pt x="175382" y="156616"/>
                </a:cubicBezTo>
                <a:cubicBezTo>
                  <a:pt x="175179" y="156953"/>
                  <a:pt x="174976" y="157276"/>
                  <a:pt x="174774" y="157604"/>
                </a:cubicBezTo>
                <a:lnTo>
                  <a:pt x="174774" y="157604"/>
                </a:lnTo>
                <a:cubicBezTo>
                  <a:pt x="174068" y="158609"/>
                  <a:pt x="173418" y="159641"/>
                  <a:pt x="172707" y="160612"/>
                </a:cubicBezTo>
                <a:cubicBezTo>
                  <a:pt x="171217" y="162711"/>
                  <a:pt x="169625" y="164743"/>
                  <a:pt x="167932" y="166673"/>
                </a:cubicBezTo>
                <a:cubicBezTo>
                  <a:pt x="167085" y="167621"/>
                  <a:pt x="166239" y="168570"/>
                  <a:pt x="165392" y="169484"/>
                </a:cubicBezTo>
                <a:cubicBezTo>
                  <a:pt x="164789" y="170105"/>
                  <a:pt x="163349" y="171460"/>
                  <a:pt x="162928" y="171865"/>
                </a:cubicBezTo>
                <a:lnTo>
                  <a:pt x="162928" y="171865"/>
                </a:lnTo>
                <a:cubicBezTo>
                  <a:pt x="161655" y="172980"/>
                  <a:pt x="160346" y="174056"/>
                  <a:pt x="158992" y="175072"/>
                </a:cubicBezTo>
                <a:cubicBezTo>
                  <a:pt x="157976" y="175850"/>
                  <a:pt x="156960" y="176629"/>
                  <a:pt x="155910" y="177340"/>
                </a:cubicBezTo>
                <a:cubicBezTo>
                  <a:pt x="155368" y="177713"/>
                  <a:pt x="154860" y="178052"/>
                  <a:pt x="154318" y="178424"/>
                </a:cubicBezTo>
                <a:cubicBezTo>
                  <a:pt x="154219" y="178486"/>
                  <a:pt x="154086" y="178568"/>
                  <a:pt x="153939" y="178658"/>
                </a:cubicBezTo>
                <a:lnTo>
                  <a:pt x="153939" y="178658"/>
                </a:lnTo>
                <a:cubicBezTo>
                  <a:pt x="153918" y="178671"/>
                  <a:pt x="153897" y="178683"/>
                  <a:pt x="153878" y="178695"/>
                </a:cubicBezTo>
                <a:cubicBezTo>
                  <a:pt x="153269" y="179034"/>
                  <a:pt x="152659" y="179372"/>
                  <a:pt x="152050" y="179711"/>
                </a:cubicBezTo>
                <a:cubicBezTo>
                  <a:pt x="150898" y="180320"/>
                  <a:pt x="149713" y="180930"/>
                  <a:pt x="148528" y="181472"/>
                </a:cubicBezTo>
                <a:cubicBezTo>
                  <a:pt x="147309" y="182081"/>
                  <a:pt x="146056" y="182623"/>
                  <a:pt x="144769" y="183131"/>
                </a:cubicBezTo>
                <a:cubicBezTo>
                  <a:pt x="144570" y="183213"/>
                  <a:pt x="144375" y="183295"/>
                  <a:pt x="144182" y="183375"/>
                </a:cubicBezTo>
                <a:lnTo>
                  <a:pt x="144182" y="183375"/>
                </a:lnTo>
                <a:cubicBezTo>
                  <a:pt x="141646" y="184256"/>
                  <a:pt x="139108" y="184977"/>
                  <a:pt x="136506" y="185569"/>
                </a:cubicBezTo>
                <a:cubicBezTo>
                  <a:pt x="135370" y="185840"/>
                  <a:pt x="134213" y="186045"/>
                  <a:pt x="133069" y="186272"/>
                </a:cubicBezTo>
                <a:lnTo>
                  <a:pt x="133069" y="186272"/>
                </a:lnTo>
                <a:cubicBezTo>
                  <a:pt x="132540" y="186343"/>
                  <a:pt x="132000" y="186413"/>
                  <a:pt x="131460" y="186484"/>
                </a:cubicBezTo>
                <a:cubicBezTo>
                  <a:pt x="128446" y="186822"/>
                  <a:pt x="125433" y="187025"/>
                  <a:pt x="122419" y="187093"/>
                </a:cubicBezTo>
                <a:lnTo>
                  <a:pt x="119676" y="187093"/>
                </a:lnTo>
                <a:cubicBezTo>
                  <a:pt x="118549" y="187031"/>
                  <a:pt x="117428" y="186952"/>
                  <a:pt x="116323" y="186856"/>
                </a:cubicBezTo>
                <a:cubicBezTo>
                  <a:pt x="112937" y="186585"/>
                  <a:pt x="109584" y="186145"/>
                  <a:pt x="106266" y="185603"/>
                </a:cubicBezTo>
                <a:cubicBezTo>
                  <a:pt x="104572" y="185298"/>
                  <a:pt x="102879" y="184960"/>
                  <a:pt x="101186" y="184587"/>
                </a:cubicBezTo>
                <a:lnTo>
                  <a:pt x="100025" y="184322"/>
                </a:lnTo>
                <a:lnTo>
                  <a:pt x="100025" y="184322"/>
                </a:lnTo>
                <a:cubicBezTo>
                  <a:pt x="99608" y="184215"/>
                  <a:pt x="99191" y="184104"/>
                  <a:pt x="98782" y="183978"/>
                </a:cubicBezTo>
                <a:cubicBezTo>
                  <a:pt x="94075" y="182657"/>
                  <a:pt x="89435" y="181065"/>
                  <a:pt x="84864" y="179271"/>
                </a:cubicBezTo>
                <a:cubicBezTo>
                  <a:pt x="82764" y="178458"/>
                  <a:pt x="80665" y="177544"/>
                  <a:pt x="78599" y="176629"/>
                </a:cubicBezTo>
                <a:cubicBezTo>
                  <a:pt x="77617" y="176155"/>
                  <a:pt x="76601" y="175715"/>
                  <a:pt x="75619" y="175241"/>
                </a:cubicBezTo>
                <a:lnTo>
                  <a:pt x="74296" y="174579"/>
                </a:lnTo>
                <a:lnTo>
                  <a:pt x="74296" y="174579"/>
                </a:lnTo>
                <a:cubicBezTo>
                  <a:pt x="67357" y="170848"/>
                  <a:pt x="60716" y="166590"/>
                  <a:pt x="54657" y="161458"/>
                </a:cubicBezTo>
                <a:cubicBezTo>
                  <a:pt x="53532" y="160471"/>
                  <a:pt x="52407" y="159483"/>
                  <a:pt x="51318" y="158459"/>
                </a:cubicBezTo>
                <a:lnTo>
                  <a:pt x="51318" y="158459"/>
                </a:lnTo>
                <a:cubicBezTo>
                  <a:pt x="45117" y="152297"/>
                  <a:pt x="39933" y="145203"/>
                  <a:pt x="35934" y="137444"/>
                </a:cubicBezTo>
                <a:lnTo>
                  <a:pt x="35934" y="137444"/>
                </a:lnTo>
                <a:cubicBezTo>
                  <a:pt x="32356" y="129636"/>
                  <a:pt x="30117" y="121277"/>
                  <a:pt x="29315" y="112707"/>
                </a:cubicBezTo>
                <a:lnTo>
                  <a:pt x="29315" y="112707"/>
                </a:lnTo>
                <a:cubicBezTo>
                  <a:pt x="28884" y="104538"/>
                  <a:pt x="29745" y="96333"/>
                  <a:pt x="31825" y="88419"/>
                </a:cubicBezTo>
                <a:lnTo>
                  <a:pt x="31825" y="88419"/>
                </a:lnTo>
                <a:cubicBezTo>
                  <a:pt x="33971" y="81426"/>
                  <a:pt x="36986" y="74711"/>
                  <a:pt x="40843" y="68472"/>
                </a:cubicBezTo>
                <a:lnTo>
                  <a:pt x="40843" y="68472"/>
                </a:lnTo>
                <a:cubicBezTo>
                  <a:pt x="40933" y="68338"/>
                  <a:pt x="41022" y="68202"/>
                  <a:pt x="41111" y="68062"/>
                </a:cubicBezTo>
                <a:cubicBezTo>
                  <a:pt x="41687" y="67215"/>
                  <a:pt x="42297" y="66334"/>
                  <a:pt x="42906" y="65488"/>
                </a:cubicBezTo>
                <a:cubicBezTo>
                  <a:pt x="44058" y="63896"/>
                  <a:pt x="45277" y="62338"/>
                  <a:pt x="46564" y="60815"/>
                </a:cubicBezTo>
                <a:cubicBezTo>
                  <a:pt x="47884" y="59257"/>
                  <a:pt x="49273" y="57699"/>
                  <a:pt x="50695" y="56209"/>
                </a:cubicBezTo>
                <a:cubicBezTo>
                  <a:pt x="51069" y="55815"/>
                  <a:pt x="51454" y="55433"/>
                  <a:pt x="51845" y="55049"/>
                </a:cubicBezTo>
                <a:lnTo>
                  <a:pt x="51845" y="55049"/>
                </a:lnTo>
                <a:cubicBezTo>
                  <a:pt x="51641" y="55245"/>
                  <a:pt x="51555" y="55325"/>
                  <a:pt x="51552" y="55325"/>
                </a:cubicBezTo>
                <a:cubicBezTo>
                  <a:pt x="51544" y="55325"/>
                  <a:pt x="52017" y="54858"/>
                  <a:pt x="52471" y="54432"/>
                </a:cubicBezTo>
                <a:lnTo>
                  <a:pt x="52471" y="54432"/>
                </a:lnTo>
                <a:cubicBezTo>
                  <a:pt x="52545" y="54359"/>
                  <a:pt x="52619" y="54285"/>
                  <a:pt x="52693" y="54211"/>
                </a:cubicBezTo>
                <a:cubicBezTo>
                  <a:pt x="52935" y="53969"/>
                  <a:pt x="53199" y="53726"/>
                  <a:pt x="53451" y="53484"/>
                </a:cubicBezTo>
                <a:lnTo>
                  <a:pt x="53451" y="53484"/>
                </a:lnTo>
                <a:cubicBezTo>
                  <a:pt x="53154" y="53774"/>
                  <a:pt x="52899" y="54024"/>
                  <a:pt x="52681" y="54236"/>
                </a:cubicBezTo>
                <a:lnTo>
                  <a:pt x="52681" y="54236"/>
                </a:lnTo>
                <a:cubicBezTo>
                  <a:pt x="52757" y="54167"/>
                  <a:pt x="52829" y="54101"/>
                  <a:pt x="52896" y="54042"/>
                </a:cubicBezTo>
                <a:cubicBezTo>
                  <a:pt x="55944" y="51299"/>
                  <a:pt x="59195" y="48759"/>
                  <a:pt x="62581" y="46422"/>
                </a:cubicBezTo>
                <a:cubicBezTo>
                  <a:pt x="63365" y="45910"/>
                  <a:pt x="64123" y="45397"/>
                  <a:pt x="64901" y="44884"/>
                </a:cubicBezTo>
                <a:lnTo>
                  <a:pt x="64901" y="44884"/>
                </a:lnTo>
                <a:cubicBezTo>
                  <a:pt x="64999" y="44824"/>
                  <a:pt x="65087" y="44771"/>
                  <a:pt x="65155" y="44729"/>
                </a:cubicBezTo>
                <a:cubicBezTo>
                  <a:pt x="66983" y="43679"/>
                  <a:pt x="68880" y="42664"/>
                  <a:pt x="70776" y="41682"/>
                </a:cubicBezTo>
                <a:cubicBezTo>
                  <a:pt x="72706" y="40733"/>
                  <a:pt x="74671" y="39853"/>
                  <a:pt x="76702" y="38972"/>
                </a:cubicBezTo>
                <a:cubicBezTo>
                  <a:pt x="77441" y="38677"/>
                  <a:pt x="78198" y="38399"/>
                  <a:pt x="78946" y="38101"/>
                </a:cubicBezTo>
                <a:lnTo>
                  <a:pt x="78946" y="38101"/>
                </a:lnTo>
                <a:cubicBezTo>
                  <a:pt x="79190" y="38016"/>
                  <a:pt x="79436" y="37932"/>
                  <a:pt x="79682" y="37855"/>
                </a:cubicBezTo>
                <a:cubicBezTo>
                  <a:pt x="84085" y="36365"/>
                  <a:pt x="88623" y="35180"/>
                  <a:pt x="93194" y="34333"/>
                </a:cubicBezTo>
                <a:cubicBezTo>
                  <a:pt x="93329" y="34305"/>
                  <a:pt x="93466" y="34278"/>
                  <a:pt x="93604" y="34251"/>
                </a:cubicBezTo>
                <a:lnTo>
                  <a:pt x="93604" y="34251"/>
                </a:lnTo>
                <a:lnTo>
                  <a:pt x="93736" y="34231"/>
                </a:lnTo>
                <a:cubicBezTo>
                  <a:pt x="95057" y="34028"/>
                  <a:pt x="96411" y="33825"/>
                  <a:pt x="97766" y="33690"/>
                </a:cubicBezTo>
                <a:cubicBezTo>
                  <a:pt x="100509" y="33385"/>
                  <a:pt x="103286" y="33182"/>
                  <a:pt x="106062" y="33046"/>
                </a:cubicBezTo>
                <a:cubicBezTo>
                  <a:pt x="107451" y="33012"/>
                  <a:pt x="108873" y="32978"/>
                  <a:pt x="110295" y="32978"/>
                </a:cubicBezTo>
                <a:lnTo>
                  <a:pt x="112414" y="32978"/>
                </a:lnTo>
                <a:cubicBezTo>
                  <a:pt x="115162" y="33094"/>
                  <a:pt x="117910" y="33313"/>
                  <a:pt x="120658" y="33588"/>
                </a:cubicBezTo>
                <a:cubicBezTo>
                  <a:pt x="121359" y="33656"/>
                  <a:pt x="122062" y="33690"/>
                  <a:pt x="122763" y="33690"/>
                </a:cubicBezTo>
                <a:cubicBezTo>
                  <a:pt x="125886" y="33690"/>
                  <a:pt x="128978" y="33013"/>
                  <a:pt x="131799" y="31658"/>
                </a:cubicBezTo>
                <a:cubicBezTo>
                  <a:pt x="132910" y="31110"/>
                  <a:pt x="134143" y="30351"/>
                  <a:pt x="135288" y="29443"/>
                </a:cubicBezTo>
                <a:close/>
                <a:moveTo>
                  <a:pt x="94563" y="1"/>
                </a:moveTo>
                <a:cubicBezTo>
                  <a:pt x="89887" y="1"/>
                  <a:pt x="85214" y="159"/>
                  <a:pt x="80529" y="469"/>
                </a:cubicBezTo>
                <a:cubicBezTo>
                  <a:pt x="76702" y="740"/>
                  <a:pt x="73045" y="2095"/>
                  <a:pt x="69964" y="4363"/>
                </a:cubicBezTo>
                <a:cubicBezTo>
                  <a:pt x="67796" y="6023"/>
                  <a:pt x="65189" y="9071"/>
                  <a:pt x="65053" y="11983"/>
                </a:cubicBezTo>
                <a:cubicBezTo>
                  <a:pt x="64894" y="15697"/>
                  <a:pt x="66832" y="18229"/>
                  <a:pt x="69579" y="19743"/>
                </a:cubicBezTo>
                <a:lnTo>
                  <a:pt x="69579" y="19743"/>
                </a:lnTo>
                <a:cubicBezTo>
                  <a:pt x="61356" y="22849"/>
                  <a:pt x="53489" y="26881"/>
                  <a:pt x="46056" y="31658"/>
                </a:cubicBezTo>
                <a:cubicBezTo>
                  <a:pt x="27024" y="43883"/>
                  <a:pt x="11345" y="63185"/>
                  <a:pt x="4776" y="84993"/>
                </a:cubicBezTo>
                <a:cubicBezTo>
                  <a:pt x="1321" y="96439"/>
                  <a:pt x="1" y="107581"/>
                  <a:pt x="1017" y="119501"/>
                </a:cubicBezTo>
                <a:cubicBezTo>
                  <a:pt x="1931" y="130710"/>
                  <a:pt x="5487" y="141241"/>
                  <a:pt x="10736" y="151164"/>
                </a:cubicBezTo>
                <a:cubicBezTo>
                  <a:pt x="23367" y="175038"/>
                  <a:pt x="47579" y="190954"/>
                  <a:pt x="72436" y="199962"/>
                </a:cubicBezTo>
                <a:cubicBezTo>
                  <a:pt x="86674" y="205122"/>
                  <a:pt x="101954" y="208165"/>
                  <a:pt x="117178" y="208165"/>
                </a:cubicBezTo>
                <a:cubicBezTo>
                  <a:pt x="126829" y="208165"/>
                  <a:pt x="136457" y="206942"/>
                  <a:pt x="145785" y="204262"/>
                </a:cubicBezTo>
                <a:cubicBezTo>
                  <a:pt x="165256" y="198675"/>
                  <a:pt x="182967" y="187059"/>
                  <a:pt x="195192" y="170872"/>
                </a:cubicBezTo>
                <a:cubicBezTo>
                  <a:pt x="206333" y="155972"/>
                  <a:pt x="213377" y="138397"/>
                  <a:pt x="215544" y="119941"/>
                </a:cubicBezTo>
                <a:cubicBezTo>
                  <a:pt x="217712" y="102095"/>
                  <a:pt x="215510" y="83233"/>
                  <a:pt x="208602" y="66605"/>
                </a:cubicBezTo>
                <a:cubicBezTo>
                  <a:pt x="200983" y="48217"/>
                  <a:pt x="188521" y="32369"/>
                  <a:pt x="171995" y="21160"/>
                </a:cubicBezTo>
                <a:cubicBezTo>
                  <a:pt x="151948" y="7547"/>
                  <a:pt x="127566" y="1113"/>
                  <a:pt x="103556" y="198"/>
                </a:cubicBezTo>
                <a:cubicBezTo>
                  <a:pt x="100555" y="66"/>
                  <a:pt x="97558" y="1"/>
                  <a:pt x="9456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58" name="Google Shape;558;p32"/>
          <p:cNvGrpSpPr/>
          <p:nvPr/>
        </p:nvGrpSpPr>
        <p:grpSpPr>
          <a:xfrm rot="10800000" flipH="1">
            <a:off x="1688462" y="17596"/>
            <a:ext cx="8369938" cy="4829004"/>
            <a:chOff x="236225" y="821275"/>
            <a:chExt cx="7149425" cy="4059550"/>
          </a:xfrm>
        </p:grpSpPr>
        <p:sp>
          <p:nvSpPr>
            <p:cNvPr id="559" name="Google Shape;559;p32"/>
            <p:cNvSpPr/>
            <p:nvPr/>
          </p:nvSpPr>
          <p:spPr>
            <a:xfrm>
              <a:off x="280050" y="944225"/>
              <a:ext cx="7020350" cy="3821725"/>
            </a:xfrm>
            <a:custGeom>
              <a:avLst/>
              <a:gdLst/>
              <a:ahLst/>
              <a:cxnLst/>
              <a:rect l="l" t="t" r="r" b="b"/>
              <a:pathLst>
                <a:path w="280814" h="152869" extrusionOk="0">
                  <a:moveTo>
                    <a:pt x="129208" y="1"/>
                  </a:moveTo>
                  <a:cubicBezTo>
                    <a:pt x="96901" y="1"/>
                    <a:pt x="66152" y="4569"/>
                    <a:pt x="32805" y="11476"/>
                  </a:cubicBezTo>
                  <a:cubicBezTo>
                    <a:pt x="7839" y="16658"/>
                    <a:pt x="6821" y="45129"/>
                    <a:pt x="3448" y="63859"/>
                  </a:cubicBezTo>
                  <a:cubicBezTo>
                    <a:pt x="0" y="82928"/>
                    <a:pt x="2770" y="103183"/>
                    <a:pt x="13435" y="119369"/>
                  </a:cubicBezTo>
                  <a:cubicBezTo>
                    <a:pt x="19144" y="128056"/>
                    <a:pt x="26700" y="135649"/>
                    <a:pt x="35933" y="140435"/>
                  </a:cubicBezTo>
                  <a:cubicBezTo>
                    <a:pt x="46673" y="145994"/>
                    <a:pt x="58997" y="147464"/>
                    <a:pt x="71056" y="148632"/>
                  </a:cubicBezTo>
                  <a:cubicBezTo>
                    <a:pt x="99074" y="151344"/>
                    <a:pt x="127239" y="152869"/>
                    <a:pt x="155390" y="152869"/>
                  </a:cubicBezTo>
                  <a:cubicBezTo>
                    <a:pt x="180440" y="152869"/>
                    <a:pt x="205477" y="151662"/>
                    <a:pt x="230390" y="149009"/>
                  </a:cubicBezTo>
                  <a:cubicBezTo>
                    <a:pt x="240301" y="147954"/>
                    <a:pt x="250401" y="146616"/>
                    <a:pt x="259408" y="142320"/>
                  </a:cubicBezTo>
                  <a:cubicBezTo>
                    <a:pt x="268415" y="138042"/>
                    <a:pt x="276291" y="130298"/>
                    <a:pt x="278326" y="120538"/>
                  </a:cubicBezTo>
                  <a:cubicBezTo>
                    <a:pt x="280813" y="108497"/>
                    <a:pt x="273898" y="96174"/>
                    <a:pt x="264439" y="88335"/>
                  </a:cubicBezTo>
                  <a:cubicBezTo>
                    <a:pt x="254980" y="80497"/>
                    <a:pt x="243260" y="76069"/>
                    <a:pt x="232124" y="70868"/>
                  </a:cubicBezTo>
                  <a:cubicBezTo>
                    <a:pt x="220988" y="65687"/>
                    <a:pt x="209814" y="59205"/>
                    <a:pt x="203238" y="48841"/>
                  </a:cubicBezTo>
                  <a:cubicBezTo>
                    <a:pt x="197170" y="39269"/>
                    <a:pt x="195606" y="27266"/>
                    <a:pt x="188880" y="18184"/>
                  </a:cubicBezTo>
                  <a:cubicBezTo>
                    <a:pt x="178158" y="3713"/>
                    <a:pt x="157959" y="755"/>
                    <a:pt x="139964" y="171"/>
                  </a:cubicBezTo>
                  <a:cubicBezTo>
                    <a:pt x="136356" y="56"/>
                    <a:pt x="132773" y="1"/>
                    <a:pt x="1292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236225" y="821275"/>
              <a:ext cx="7149425" cy="4059550"/>
            </a:xfrm>
            <a:custGeom>
              <a:avLst/>
              <a:gdLst/>
              <a:ahLst/>
              <a:cxnLst/>
              <a:rect l="l" t="t" r="r" b="b"/>
              <a:pathLst>
                <a:path w="285977" h="162382" extrusionOk="0">
                  <a:moveTo>
                    <a:pt x="267022" y="100245"/>
                  </a:moveTo>
                  <a:lnTo>
                    <a:pt x="267022" y="100245"/>
                  </a:lnTo>
                  <a:cubicBezTo>
                    <a:pt x="267531" y="100829"/>
                    <a:pt x="268209" y="101564"/>
                    <a:pt x="269018" y="102581"/>
                  </a:cubicBezTo>
                  <a:cubicBezTo>
                    <a:pt x="268190" y="101564"/>
                    <a:pt x="267531" y="100829"/>
                    <a:pt x="267022" y="100245"/>
                  </a:cubicBezTo>
                  <a:close/>
                  <a:moveTo>
                    <a:pt x="40004" y="149065"/>
                  </a:moveTo>
                  <a:lnTo>
                    <a:pt x="40004" y="149065"/>
                  </a:lnTo>
                  <a:cubicBezTo>
                    <a:pt x="46071" y="151722"/>
                    <a:pt x="52478" y="153267"/>
                    <a:pt x="58828" y="154304"/>
                  </a:cubicBezTo>
                  <a:cubicBezTo>
                    <a:pt x="61993" y="154831"/>
                    <a:pt x="65178" y="155227"/>
                    <a:pt x="68343" y="155566"/>
                  </a:cubicBezTo>
                  <a:cubicBezTo>
                    <a:pt x="71490" y="155924"/>
                    <a:pt x="74637" y="156226"/>
                    <a:pt x="77765" y="156508"/>
                  </a:cubicBezTo>
                  <a:cubicBezTo>
                    <a:pt x="90333" y="157714"/>
                    <a:pt x="102844" y="158675"/>
                    <a:pt x="115318" y="159372"/>
                  </a:cubicBezTo>
                  <a:cubicBezTo>
                    <a:pt x="127811" y="160088"/>
                    <a:pt x="140228" y="160541"/>
                    <a:pt x="152608" y="160710"/>
                  </a:cubicBezTo>
                  <a:cubicBezTo>
                    <a:pt x="156500" y="160764"/>
                    <a:pt x="160384" y="160791"/>
                    <a:pt x="164260" y="160791"/>
                  </a:cubicBezTo>
                  <a:cubicBezTo>
                    <a:pt x="172714" y="160791"/>
                    <a:pt x="181130" y="160661"/>
                    <a:pt x="189502" y="160390"/>
                  </a:cubicBezTo>
                  <a:lnTo>
                    <a:pt x="189502" y="160390"/>
                  </a:lnTo>
                  <a:cubicBezTo>
                    <a:pt x="180523" y="160701"/>
                    <a:pt x="171544" y="160857"/>
                    <a:pt x="162565" y="160857"/>
                  </a:cubicBezTo>
                  <a:cubicBezTo>
                    <a:pt x="159051" y="160857"/>
                    <a:pt x="155537" y="160833"/>
                    <a:pt x="152024" y="160786"/>
                  </a:cubicBezTo>
                  <a:cubicBezTo>
                    <a:pt x="139512" y="160616"/>
                    <a:pt x="127038" y="160164"/>
                    <a:pt x="114564" y="159448"/>
                  </a:cubicBezTo>
                  <a:cubicBezTo>
                    <a:pt x="102091" y="158713"/>
                    <a:pt x="89654" y="157752"/>
                    <a:pt x="77218" y="156546"/>
                  </a:cubicBezTo>
                  <a:lnTo>
                    <a:pt x="72564" y="156094"/>
                  </a:lnTo>
                  <a:cubicBezTo>
                    <a:pt x="71019" y="155924"/>
                    <a:pt x="69455" y="155773"/>
                    <a:pt x="67891" y="155585"/>
                  </a:cubicBezTo>
                  <a:cubicBezTo>
                    <a:pt x="64782" y="155246"/>
                    <a:pt x="61635" y="154831"/>
                    <a:pt x="58507" y="154304"/>
                  </a:cubicBezTo>
                  <a:cubicBezTo>
                    <a:pt x="52252" y="153249"/>
                    <a:pt x="45958" y="151703"/>
                    <a:pt x="40004" y="149065"/>
                  </a:cubicBezTo>
                  <a:close/>
                  <a:moveTo>
                    <a:pt x="131168" y="0"/>
                  </a:moveTo>
                  <a:cubicBezTo>
                    <a:pt x="122947" y="0"/>
                    <a:pt x="114853" y="300"/>
                    <a:pt x="106990" y="830"/>
                  </a:cubicBezTo>
                  <a:cubicBezTo>
                    <a:pt x="98887" y="1377"/>
                    <a:pt x="91030" y="2206"/>
                    <a:pt x="83417" y="3204"/>
                  </a:cubicBezTo>
                  <a:cubicBezTo>
                    <a:pt x="75805" y="4222"/>
                    <a:pt x="68494" y="5390"/>
                    <a:pt x="61522" y="6671"/>
                  </a:cubicBezTo>
                  <a:cubicBezTo>
                    <a:pt x="59958" y="6954"/>
                    <a:pt x="58488" y="7255"/>
                    <a:pt x="57056" y="7538"/>
                  </a:cubicBezTo>
                  <a:cubicBezTo>
                    <a:pt x="55643" y="7802"/>
                    <a:pt x="54305" y="8066"/>
                    <a:pt x="53024" y="8348"/>
                  </a:cubicBezTo>
                  <a:cubicBezTo>
                    <a:pt x="50461" y="8895"/>
                    <a:pt x="48163" y="9385"/>
                    <a:pt x="46109" y="9875"/>
                  </a:cubicBezTo>
                  <a:cubicBezTo>
                    <a:pt x="44036" y="10364"/>
                    <a:pt x="42246" y="10798"/>
                    <a:pt x="40682" y="11194"/>
                  </a:cubicBezTo>
                  <a:cubicBezTo>
                    <a:pt x="39118" y="11608"/>
                    <a:pt x="37818" y="11985"/>
                    <a:pt x="36725" y="12305"/>
                  </a:cubicBezTo>
                  <a:cubicBezTo>
                    <a:pt x="32372" y="13605"/>
                    <a:pt x="31713" y="14265"/>
                    <a:pt x="34125" y="14265"/>
                  </a:cubicBezTo>
                  <a:cubicBezTo>
                    <a:pt x="36066" y="14208"/>
                    <a:pt x="38025" y="14058"/>
                    <a:pt x="39966" y="13813"/>
                  </a:cubicBezTo>
                  <a:cubicBezTo>
                    <a:pt x="41285" y="13662"/>
                    <a:pt x="42792" y="13492"/>
                    <a:pt x="44469" y="13285"/>
                  </a:cubicBezTo>
                  <a:lnTo>
                    <a:pt x="49972" y="12569"/>
                  </a:lnTo>
                  <a:cubicBezTo>
                    <a:pt x="57961" y="11514"/>
                    <a:pt x="68437" y="10082"/>
                    <a:pt x="80892" y="8687"/>
                  </a:cubicBezTo>
                  <a:lnTo>
                    <a:pt x="80987" y="9535"/>
                  </a:lnTo>
                  <a:cubicBezTo>
                    <a:pt x="77896" y="9931"/>
                    <a:pt x="75089" y="10289"/>
                    <a:pt x="72545" y="10666"/>
                  </a:cubicBezTo>
                  <a:lnTo>
                    <a:pt x="68946" y="11212"/>
                  </a:lnTo>
                  <a:lnTo>
                    <a:pt x="65705" y="11740"/>
                  </a:lnTo>
                  <a:cubicBezTo>
                    <a:pt x="61654" y="12399"/>
                    <a:pt x="58564" y="13040"/>
                    <a:pt x="56208" y="13511"/>
                  </a:cubicBezTo>
                  <a:cubicBezTo>
                    <a:pt x="51535" y="14510"/>
                    <a:pt x="49858" y="15094"/>
                    <a:pt x="49519" y="15471"/>
                  </a:cubicBezTo>
                  <a:cubicBezTo>
                    <a:pt x="48879" y="16206"/>
                    <a:pt x="53627" y="16130"/>
                    <a:pt x="50669" y="17223"/>
                  </a:cubicBezTo>
                  <a:lnTo>
                    <a:pt x="55248" y="16375"/>
                  </a:lnTo>
                  <a:cubicBezTo>
                    <a:pt x="56793" y="16093"/>
                    <a:pt x="58319" y="15848"/>
                    <a:pt x="59845" y="15584"/>
                  </a:cubicBezTo>
                  <a:lnTo>
                    <a:pt x="62144" y="15169"/>
                  </a:lnTo>
                  <a:lnTo>
                    <a:pt x="64443" y="14793"/>
                  </a:lnTo>
                  <a:lnTo>
                    <a:pt x="69059" y="14076"/>
                  </a:lnTo>
                  <a:lnTo>
                    <a:pt x="73676" y="13398"/>
                  </a:lnTo>
                  <a:lnTo>
                    <a:pt x="75975" y="13078"/>
                  </a:lnTo>
                  <a:lnTo>
                    <a:pt x="78292" y="12776"/>
                  </a:lnTo>
                  <a:cubicBezTo>
                    <a:pt x="79818" y="12588"/>
                    <a:pt x="81364" y="12381"/>
                    <a:pt x="82909" y="12192"/>
                  </a:cubicBezTo>
                  <a:lnTo>
                    <a:pt x="87525" y="11683"/>
                  </a:lnTo>
                  <a:cubicBezTo>
                    <a:pt x="93706" y="11043"/>
                    <a:pt x="99886" y="10496"/>
                    <a:pt x="106066" y="10195"/>
                  </a:cubicBezTo>
                  <a:lnTo>
                    <a:pt x="108384" y="10082"/>
                  </a:lnTo>
                  <a:lnTo>
                    <a:pt x="110702" y="9988"/>
                  </a:lnTo>
                  <a:cubicBezTo>
                    <a:pt x="112247" y="9931"/>
                    <a:pt x="113792" y="9875"/>
                    <a:pt x="115337" y="9837"/>
                  </a:cubicBezTo>
                  <a:cubicBezTo>
                    <a:pt x="117634" y="9809"/>
                    <a:pt x="119931" y="9760"/>
                    <a:pt x="122229" y="9760"/>
                  </a:cubicBezTo>
                  <a:cubicBezTo>
                    <a:pt x="123022" y="9760"/>
                    <a:pt x="123815" y="9766"/>
                    <a:pt x="124608" y="9780"/>
                  </a:cubicBezTo>
                  <a:cubicBezTo>
                    <a:pt x="125937" y="9764"/>
                    <a:pt x="127559" y="9720"/>
                    <a:pt x="129330" y="9720"/>
                  </a:cubicBezTo>
                  <a:cubicBezTo>
                    <a:pt x="129618" y="9720"/>
                    <a:pt x="129909" y="9721"/>
                    <a:pt x="130204" y="9724"/>
                  </a:cubicBezTo>
                  <a:cubicBezTo>
                    <a:pt x="132333" y="9724"/>
                    <a:pt x="134651" y="9724"/>
                    <a:pt x="136968" y="9780"/>
                  </a:cubicBezTo>
                  <a:cubicBezTo>
                    <a:pt x="139267" y="9837"/>
                    <a:pt x="141604" y="9856"/>
                    <a:pt x="143695" y="9950"/>
                  </a:cubicBezTo>
                  <a:cubicBezTo>
                    <a:pt x="145787" y="10044"/>
                    <a:pt x="147671" y="10157"/>
                    <a:pt x="149179" y="10289"/>
                  </a:cubicBezTo>
                  <a:cubicBezTo>
                    <a:pt x="153531" y="10609"/>
                    <a:pt x="157884" y="11212"/>
                    <a:pt x="162161" y="12098"/>
                  </a:cubicBezTo>
                  <a:cubicBezTo>
                    <a:pt x="166363" y="12984"/>
                    <a:pt x="170414" y="14246"/>
                    <a:pt x="174145" y="15961"/>
                  </a:cubicBezTo>
                  <a:cubicBezTo>
                    <a:pt x="177876" y="17694"/>
                    <a:pt x="181230" y="19918"/>
                    <a:pt x="184000" y="22688"/>
                  </a:cubicBezTo>
                  <a:cubicBezTo>
                    <a:pt x="185375" y="24063"/>
                    <a:pt x="186600" y="25589"/>
                    <a:pt x="187674" y="27210"/>
                  </a:cubicBezTo>
                  <a:cubicBezTo>
                    <a:pt x="188786" y="28925"/>
                    <a:pt x="189747" y="30696"/>
                    <a:pt x="190595" y="32542"/>
                  </a:cubicBezTo>
                  <a:cubicBezTo>
                    <a:pt x="191480" y="34445"/>
                    <a:pt x="192310" y="36462"/>
                    <a:pt x="193101" y="38515"/>
                  </a:cubicBezTo>
                  <a:cubicBezTo>
                    <a:pt x="193873" y="40569"/>
                    <a:pt x="194646" y="42717"/>
                    <a:pt x="195494" y="44884"/>
                  </a:cubicBezTo>
                  <a:cubicBezTo>
                    <a:pt x="195909" y="45977"/>
                    <a:pt x="196361" y="47070"/>
                    <a:pt x="196832" y="48163"/>
                  </a:cubicBezTo>
                  <a:lnTo>
                    <a:pt x="197548" y="49821"/>
                  </a:lnTo>
                  <a:cubicBezTo>
                    <a:pt x="197793" y="50367"/>
                    <a:pt x="198075" y="50914"/>
                    <a:pt x="198339" y="51460"/>
                  </a:cubicBezTo>
                  <a:cubicBezTo>
                    <a:pt x="198471" y="51743"/>
                    <a:pt x="198603" y="52007"/>
                    <a:pt x="198735" y="52289"/>
                  </a:cubicBezTo>
                  <a:lnTo>
                    <a:pt x="199168" y="53100"/>
                  </a:lnTo>
                  <a:cubicBezTo>
                    <a:pt x="199470" y="53646"/>
                    <a:pt x="199752" y="54211"/>
                    <a:pt x="200073" y="54739"/>
                  </a:cubicBezTo>
                  <a:cubicBezTo>
                    <a:pt x="200412" y="55285"/>
                    <a:pt x="200713" y="55832"/>
                    <a:pt x="201053" y="56359"/>
                  </a:cubicBezTo>
                  <a:lnTo>
                    <a:pt x="202108" y="57942"/>
                  </a:lnTo>
                  <a:cubicBezTo>
                    <a:pt x="205010" y="62069"/>
                    <a:pt x="208590" y="65611"/>
                    <a:pt x="212396" y="68607"/>
                  </a:cubicBezTo>
                  <a:cubicBezTo>
                    <a:pt x="214280" y="70096"/>
                    <a:pt x="216259" y="71490"/>
                    <a:pt x="218294" y="72771"/>
                  </a:cubicBezTo>
                  <a:lnTo>
                    <a:pt x="219029" y="73243"/>
                  </a:lnTo>
                  <a:lnTo>
                    <a:pt x="219801" y="73714"/>
                  </a:lnTo>
                  <a:lnTo>
                    <a:pt x="221327" y="74618"/>
                  </a:lnTo>
                  <a:cubicBezTo>
                    <a:pt x="222345" y="75202"/>
                    <a:pt x="223362" y="75786"/>
                    <a:pt x="224399" y="76333"/>
                  </a:cubicBezTo>
                  <a:cubicBezTo>
                    <a:pt x="228506" y="78556"/>
                    <a:pt x="232690" y="80459"/>
                    <a:pt x="236797" y="82287"/>
                  </a:cubicBezTo>
                  <a:cubicBezTo>
                    <a:pt x="240886" y="84134"/>
                    <a:pt x="244918" y="85905"/>
                    <a:pt x="248781" y="87827"/>
                  </a:cubicBezTo>
                  <a:cubicBezTo>
                    <a:pt x="250722" y="88788"/>
                    <a:pt x="252625" y="89786"/>
                    <a:pt x="254434" y="90842"/>
                  </a:cubicBezTo>
                  <a:cubicBezTo>
                    <a:pt x="256262" y="91916"/>
                    <a:pt x="258033" y="93027"/>
                    <a:pt x="259729" y="94196"/>
                  </a:cubicBezTo>
                  <a:cubicBezTo>
                    <a:pt x="260162" y="94497"/>
                    <a:pt x="260558" y="94817"/>
                    <a:pt x="260972" y="95119"/>
                  </a:cubicBezTo>
                  <a:lnTo>
                    <a:pt x="261594" y="95571"/>
                  </a:lnTo>
                  <a:lnTo>
                    <a:pt x="262197" y="96042"/>
                  </a:lnTo>
                  <a:cubicBezTo>
                    <a:pt x="262593" y="96362"/>
                    <a:pt x="263007" y="96683"/>
                    <a:pt x="263384" y="97003"/>
                  </a:cubicBezTo>
                  <a:lnTo>
                    <a:pt x="263968" y="97474"/>
                  </a:lnTo>
                  <a:lnTo>
                    <a:pt x="264515" y="97983"/>
                  </a:lnTo>
                  <a:cubicBezTo>
                    <a:pt x="265250" y="98642"/>
                    <a:pt x="265966" y="99340"/>
                    <a:pt x="266663" y="100056"/>
                  </a:cubicBezTo>
                  <a:cubicBezTo>
                    <a:pt x="267360" y="100772"/>
                    <a:pt x="268020" y="101525"/>
                    <a:pt x="268641" y="102298"/>
                  </a:cubicBezTo>
                  <a:cubicBezTo>
                    <a:pt x="271166" y="105369"/>
                    <a:pt x="273201" y="108799"/>
                    <a:pt x="274502" y="112379"/>
                  </a:cubicBezTo>
                  <a:cubicBezTo>
                    <a:pt x="275783" y="115959"/>
                    <a:pt x="276235" y="119709"/>
                    <a:pt x="275745" y="123270"/>
                  </a:cubicBezTo>
                  <a:cubicBezTo>
                    <a:pt x="275274" y="126831"/>
                    <a:pt x="273729" y="130223"/>
                    <a:pt x="271487" y="133256"/>
                  </a:cubicBezTo>
                  <a:cubicBezTo>
                    <a:pt x="270337" y="134783"/>
                    <a:pt x="269037" y="136196"/>
                    <a:pt x="267605" y="137477"/>
                  </a:cubicBezTo>
                  <a:cubicBezTo>
                    <a:pt x="266154" y="138777"/>
                    <a:pt x="264590" y="139946"/>
                    <a:pt x="262951" y="140982"/>
                  </a:cubicBezTo>
                  <a:cubicBezTo>
                    <a:pt x="262518" y="141246"/>
                    <a:pt x="262122" y="141510"/>
                    <a:pt x="261688" y="141736"/>
                  </a:cubicBezTo>
                  <a:lnTo>
                    <a:pt x="261048" y="142113"/>
                  </a:lnTo>
                  <a:cubicBezTo>
                    <a:pt x="260822" y="142226"/>
                    <a:pt x="260614" y="142339"/>
                    <a:pt x="260388" y="142452"/>
                  </a:cubicBezTo>
                  <a:cubicBezTo>
                    <a:pt x="259955" y="142678"/>
                    <a:pt x="259522" y="142904"/>
                    <a:pt x="259069" y="143111"/>
                  </a:cubicBezTo>
                  <a:lnTo>
                    <a:pt x="257713" y="143733"/>
                  </a:lnTo>
                  <a:cubicBezTo>
                    <a:pt x="255828" y="144543"/>
                    <a:pt x="253925" y="145222"/>
                    <a:pt x="251984" y="145806"/>
                  </a:cubicBezTo>
                  <a:cubicBezTo>
                    <a:pt x="248046" y="146974"/>
                    <a:pt x="243901" y="147765"/>
                    <a:pt x="239661" y="148368"/>
                  </a:cubicBezTo>
                  <a:cubicBezTo>
                    <a:pt x="237551" y="148670"/>
                    <a:pt x="235403" y="148934"/>
                    <a:pt x="233236" y="149179"/>
                  </a:cubicBezTo>
                  <a:lnTo>
                    <a:pt x="231597" y="149348"/>
                  </a:lnTo>
                  <a:lnTo>
                    <a:pt x="229957" y="149518"/>
                  </a:lnTo>
                  <a:lnTo>
                    <a:pt x="226679" y="149838"/>
                  </a:lnTo>
                  <a:lnTo>
                    <a:pt x="223400" y="150158"/>
                  </a:lnTo>
                  <a:lnTo>
                    <a:pt x="221761" y="150328"/>
                  </a:lnTo>
                  <a:lnTo>
                    <a:pt x="220103" y="150460"/>
                  </a:lnTo>
                  <a:lnTo>
                    <a:pt x="213545" y="151006"/>
                  </a:lnTo>
                  <a:lnTo>
                    <a:pt x="211906" y="151138"/>
                  </a:lnTo>
                  <a:lnTo>
                    <a:pt x="210248" y="151251"/>
                  </a:lnTo>
                  <a:lnTo>
                    <a:pt x="206969" y="151496"/>
                  </a:lnTo>
                  <a:lnTo>
                    <a:pt x="203672" y="151722"/>
                  </a:lnTo>
                  <a:lnTo>
                    <a:pt x="202032" y="151835"/>
                  </a:lnTo>
                  <a:lnTo>
                    <a:pt x="200374" y="151930"/>
                  </a:lnTo>
                  <a:lnTo>
                    <a:pt x="193798" y="152288"/>
                  </a:lnTo>
                  <a:lnTo>
                    <a:pt x="192159" y="152382"/>
                  </a:lnTo>
                  <a:lnTo>
                    <a:pt x="190501" y="152438"/>
                  </a:lnTo>
                  <a:lnTo>
                    <a:pt x="187203" y="152570"/>
                  </a:lnTo>
                  <a:lnTo>
                    <a:pt x="183906" y="152702"/>
                  </a:lnTo>
                  <a:lnTo>
                    <a:pt x="182266" y="152777"/>
                  </a:lnTo>
                  <a:lnTo>
                    <a:pt x="180608" y="152815"/>
                  </a:lnTo>
                  <a:lnTo>
                    <a:pt x="174013" y="153004"/>
                  </a:lnTo>
                  <a:lnTo>
                    <a:pt x="172374" y="153041"/>
                  </a:lnTo>
                  <a:lnTo>
                    <a:pt x="170716" y="153060"/>
                  </a:lnTo>
                  <a:lnTo>
                    <a:pt x="167418" y="153098"/>
                  </a:lnTo>
                  <a:lnTo>
                    <a:pt x="164121" y="153154"/>
                  </a:lnTo>
                  <a:lnTo>
                    <a:pt x="162481" y="153173"/>
                  </a:lnTo>
                  <a:lnTo>
                    <a:pt x="152589" y="153173"/>
                  </a:lnTo>
                  <a:lnTo>
                    <a:pt x="150931" y="153154"/>
                  </a:lnTo>
                  <a:lnTo>
                    <a:pt x="147633" y="153117"/>
                  </a:lnTo>
                  <a:lnTo>
                    <a:pt x="144336" y="153060"/>
                  </a:lnTo>
                  <a:lnTo>
                    <a:pt x="142697" y="153041"/>
                  </a:lnTo>
                  <a:lnTo>
                    <a:pt x="141038" y="153004"/>
                  </a:lnTo>
                  <a:lnTo>
                    <a:pt x="134444" y="152834"/>
                  </a:lnTo>
                  <a:lnTo>
                    <a:pt x="132785" y="152796"/>
                  </a:lnTo>
                  <a:lnTo>
                    <a:pt x="131146" y="152740"/>
                  </a:lnTo>
                  <a:lnTo>
                    <a:pt x="127849" y="152608"/>
                  </a:lnTo>
                  <a:lnTo>
                    <a:pt x="124551" y="152495"/>
                  </a:lnTo>
                  <a:cubicBezTo>
                    <a:pt x="123458" y="152457"/>
                    <a:pt x="122346" y="152401"/>
                    <a:pt x="121254" y="152344"/>
                  </a:cubicBezTo>
                  <a:cubicBezTo>
                    <a:pt x="116844" y="152137"/>
                    <a:pt x="112416" y="151930"/>
                    <a:pt x="108007" y="151628"/>
                  </a:cubicBezTo>
                  <a:cubicBezTo>
                    <a:pt x="99170" y="151119"/>
                    <a:pt x="90352" y="150422"/>
                    <a:pt x="81514" y="149631"/>
                  </a:cubicBezTo>
                  <a:cubicBezTo>
                    <a:pt x="77105" y="149216"/>
                    <a:pt x="72639" y="148839"/>
                    <a:pt x="68287" y="148349"/>
                  </a:cubicBezTo>
                  <a:cubicBezTo>
                    <a:pt x="63915" y="147860"/>
                    <a:pt x="59638" y="147257"/>
                    <a:pt x="55455" y="146390"/>
                  </a:cubicBezTo>
                  <a:lnTo>
                    <a:pt x="55455" y="146390"/>
                  </a:lnTo>
                  <a:cubicBezTo>
                    <a:pt x="60825" y="147520"/>
                    <a:pt x="66365" y="148218"/>
                    <a:pt x="72018" y="148764"/>
                  </a:cubicBezTo>
                  <a:cubicBezTo>
                    <a:pt x="77670" y="149329"/>
                    <a:pt x="83342" y="149876"/>
                    <a:pt x="88976" y="150347"/>
                  </a:cubicBezTo>
                  <a:cubicBezTo>
                    <a:pt x="100263" y="151308"/>
                    <a:pt x="111493" y="152043"/>
                    <a:pt x="122686" y="152551"/>
                  </a:cubicBezTo>
                  <a:cubicBezTo>
                    <a:pt x="133878" y="153060"/>
                    <a:pt x="145033" y="153324"/>
                    <a:pt x="156169" y="153380"/>
                  </a:cubicBezTo>
                  <a:lnTo>
                    <a:pt x="162425" y="153380"/>
                  </a:lnTo>
                  <a:lnTo>
                    <a:pt x="164517" y="153343"/>
                  </a:lnTo>
                  <a:lnTo>
                    <a:pt x="172845" y="153249"/>
                  </a:lnTo>
                  <a:lnTo>
                    <a:pt x="181173" y="153041"/>
                  </a:lnTo>
                  <a:cubicBezTo>
                    <a:pt x="182568" y="153022"/>
                    <a:pt x="183962" y="152947"/>
                    <a:pt x="185338" y="152909"/>
                  </a:cubicBezTo>
                  <a:lnTo>
                    <a:pt x="189502" y="152740"/>
                  </a:lnTo>
                  <a:cubicBezTo>
                    <a:pt x="200600" y="152269"/>
                    <a:pt x="211680" y="151534"/>
                    <a:pt x="222759" y="150535"/>
                  </a:cubicBezTo>
                  <a:lnTo>
                    <a:pt x="231088" y="149687"/>
                  </a:lnTo>
                  <a:cubicBezTo>
                    <a:pt x="233858" y="149405"/>
                    <a:pt x="236609" y="149103"/>
                    <a:pt x="239303" y="148726"/>
                  </a:cubicBezTo>
                  <a:cubicBezTo>
                    <a:pt x="244692" y="147973"/>
                    <a:pt x="249968" y="146936"/>
                    <a:pt x="254867" y="145184"/>
                  </a:cubicBezTo>
                  <a:cubicBezTo>
                    <a:pt x="255489" y="144958"/>
                    <a:pt x="256111" y="144751"/>
                    <a:pt x="256695" y="144487"/>
                  </a:cubicBezTo>
                  <a:lnTo>
                    <a:pt x="257600" y="144129"/>
                  </a:lnTo>
                  <a:cubicBezTo>
                    <a:pt x="257901" y="143997"/>
                    <a:pt x="258184" y="143865"/>
                    <a:pt x="258485" y="143733"/>
                  </a:cubicBezTo>
                  <a:lnTo>
                    <a:pt x="259352" y="143337"/>
                  </a:lnTo>
                  <a:lnTo>
                    <a:pt x="260200" y="142904"/>
                  </a:lnTo>
                  <a:cubicBezTo>
                    <a:pt x="260765" y="142640"/>
                    <a:pt x="261330" y="142301"/>
                    <a:pt x="261877" y="141999"/>
                  </a:cubicBezTo>
                  <a:cubicBezTo>
                    <a:pt x="264063" y="140756"/>
                    <a:pt x="266117" y="139267"/>
                    <a:pt x="267982" y="137571"/>
                  </a:cubicBezTo>
                  <a:cubicBezTo>
                    <a:pt x="269810" y="135913"/>
                    <a:pt x="271411" y="134029"/>
                    <a:pt x="272768" y="131975"/>
                  </a:cubicBezTo>
                  <a:cubicBezTo>
                    <a:pt x="274068" y="129978"/>
                    <a:pt x="275048" y="127773"/>
                    <a:pt x="275632" y="125456"/>
                  </a:cubicBezTo>
                  <a:cubicBezTo>
                    <a:pt x="276838" y="120933"/>
                    <a:pt x="276292" y="115978"/>
                    <a:pt x="274445" y="111324"/>
                  </a:cubicBezTo>
                  <a:cubicBezTo>
                    <a:pt x="272598" y="106669"/>
                    <a:pt x="269527" y="102354"/>
                    <a:pt x="265777" y="98718"/>
                  </a:cubicBezTo>
                  <a:lnTo>
                    <a:pt x="265777" y="98718"/>
                  </a:lnTo>
                  <a:cubicBezTo>
                    <a:pt x="266079" y="98925"/>
                    <a:pt x="266380" y="99132"/>
                    <a:pt x="266701" y="99321"/>
                  </a:cubicBezTo>
                  <a:cubicBezTo>
                    <a:pt x="266713" y="99325"/>
                    <a:pt x="266723" y="99328"/>
                    <a:pt x="266730" y="99328"/>
                  </a:cubicBezTo>
                  <a:cubicBezTo>
                    <a:pt x="266822" y="99328"/>
                    <a:pt x="266616" y="99008"/>
                    <a:pt x="265627" y="98002"/>
                  </a:cubicBezTo>
                  <a:lnTo>
                    <a:pt x="265627" y="98002"/>
                  </a:lnTo>
                  <a:cubicBezTo>
                    <a:pt x="269584" y="101620"/>
                    <a:pt x="272825" y="106029"/>
                    <a:pt x="274841" y="110815"/>
                  </a:cubicBezTo>
                  <a:cubicBezTo>
                    <a:pt x="276838" y="115582"/>
                    <a:pt x="277516" y="120783"/>
                    <a:pt x="276292" y="125550"/>
                  </a:cubicBezTo>
                  <a:cubicBezTo>
                    <a:pt x="275689" y="127981"/>
                    <a:pt x="274690" y="130279"/>
                    <a:pt x="273314" y="132371"/>
                  </a:cubicBezTo>
                  <a:cubicBezTo>
                    <a:pt x="271901" y="134519"/>
                    <a:pt x="270243" y="136479"/>
                    <a:pt x="268321" y="138212"/>
                  </a:cubicBezTo>
                  <a:cubicBezTo>
                    <a:pt x="266380" y="139964"/>
                    <a:pt x="264251" y="141491"/>
                    <a:pt x="261971" y="142772"/>
                  </a:cubicBezTo>
                  <a:cubicBezTo>
                    <a:pt x="259653" y="144072"/>
                    <a:pt x="257223" y="145146"/>
                    <a:pt x="254717" y="146013"/>
                  </a:cubicBezTo>
                  <a:cubicBezTo>
                    <a:pt x="249648" y="147784"/>
                    <a:pt x="244240" y="148802"/>
                    <a:pt x="238700" y="149537"/>
                  </a:cubicBezTo>
                  <a:cubicBezTo>
                    <a:pt x="235949" y="149895"/>
                    <a:pt x="233142" y="150215"/>
                    <a:pt x="230315" y="150479"/>
                  </a:cubicBezTo>
                  <a:lnTo>
                    <a:pt x="221874" y="151289"/>
                  </a:lnTo>
                  <a:cubicBezTo>
                    <a:pt x="210606" y="152250"/>
                    <a:pt x="199319" y="152947"/>
                    <a:pt x="188032" y="153362"/>
                  </a:cubicBezTo>
                  <a:cubicBezTo>
                    <a:pt x="178952" y="153710"/>
                    <a:pt x="169866" y="153873"/>
                    <a:pt x="160766" y="153873"/>
                  </a:cubicBezTo>
                  <a:cubicBezTo>
                    <a:pt x="147244" y="153873"/>
                    <a:pt x="133691" y="153514"/>
                    <a:pt x="120085" y="152872"/>
                  </a:cubicBezTo>
                  <a:lnTo>
                    <a:pt x="115827" y="152664"/>
                  </a:lnTo>
                  <a:cubicBezTo>
                    <a:pt x="114395" y="152570"/>
                    <a:pt x="112963" y="152514"/>
                    <a:pt x="111550" y="152419"/>
                  </a:cubicBezTo>
                  <a:lnTo>
                    <a:pt x="102976" y="151911"/>
                  </a:lnTo>
                  <a:lnTo>
                    <a:pt x="94384" y="151289"/>
                  </a:lnTo>
                  <a:cubicBezTo>
                    <a:pt x="92952" y="151195"/>
                    <a:pt x="91520" y="151063"/>
                    <a:pt x="90088" y="150950"/>
                  </a:cubicBezTo>
                  <a:lnTo>
                    <a:pt x="85792" y="150611"/>
                  </a:lnTo>
                  <a:cubicBezTo>
                    <a:pt x="82909" y="150403"/>
                    <a:pt x="80045" y="150121"/>
                    <a:pt x="77162" y="149876"/>
                  </a:cubicBezTo>
                  <a:lnTo>
                    <a:pt x="72847" y="149480"/>
                  </a:lnTo>
                  <a:cubicBezTo>
                    <a:pt x="71396" y="149348"/>
                    <a:pt x="69964" y="149216"/>
                    <a:pt x="68532" y="149065"/>
                  </a:cubicBezTo>
                  <a:cubicBezTo>
                    <a:pt x="62822" y="148463"/>
                    <a:pt x="57188" y="147709"/>
                    <a:pt x="51780" y="146371"/>
                  </a:cubicBezTo>
                  <a:lnTo>
                    <a:pt x="51988" y="145561"/>
                  </a:lnTo>
                  <a:cubicBezTo>
                    <a:pt x="50103" y="145052"/>
                    <a:pt x="48257" y="144524"/>
                    <a:pt x="46467" y="143884"/>
                  </a:cubicBezTo>
                  <a:cubicBezTo>
                    <a:pt x="45544" y="143582"/>
                    <a:pt x="44677" y="143205"/>
                    <a:pt x="43791" y="142866"/>
                  </a:cubicBezTo>
                  <a:cubicBezTo>
                    <a:pt x="43358" y="142697"/>
                    <a:pt x="42924" y="142489"/>
                    <a:pt x="42491" y="142301"/>
                  </a:cubicBezTo>
                  <a:lnTo>
                    <a:pt x="41850" y="142018"/>
                  </a:lnTo>
                  <a:cubicBezTo>
                    <a:pt x="41624" y="141924"/>
                    <a:pt x="41436" y="141811"/>
                    <a:pt x="41210" y="141717"/>
                  </a:cubicBezTo>
                  <a:lnTo>
                    <a:pt x="39947" y="141076"/>
                  </a:lnTo>
                  <a:lnTo>
                    <a:pt x="38722" y="140417"/>
                  </a:lnTo>
                  <a:cubicBezTo>
                    <a:pt x="38308" y="140191"/>
                    <a:pt x="37912" y="139946"/>
                    <a:pt x="37498" y="139701"/>
                  </a:cubicBezTo>
                  <a:lnTo>
                    <a:pt x="36895" y="139324"/>
                  </a:lnTo>
                  <a:cubicBezTo>
                    <a:pt x="36687" y="139211"/>
                    <a:pt x="36499" y="139079"/>
                    <a:pt x="36292" y="138947"/>
                  </a:cubicBezTo>
                  <a:cubicBezTo>
                    <a:pt x="35915" y="138683"/>
                    <a:pt x="35500" y="138438"/>
                    <a:pt x="35123" y="138174"/>
                  </a:cubicBezTo>
                  <a:lnTo>
                    <a:pt x="33974" y="137345"/>
                  </a:lnTo>
                  <a:cubicBezTo>
                    <a:pt x="33220" y="136780"/>
                    <a:pt x="32448" y="136215"/>
                    <a:pt x="31713" y="135612"/>
                  </a:cubicBezTo>
                  <a:cubicBezTo>
                    <a:pt x="28755" y="133162"/>
                    <a:pt x="26041" y="130430"/>
                    <a:pt x="23611" y="127472"/>
                  </a:cubicBezTo>
                  <a:cubicBezTo>
                    <a:pt x="22405" y="125964"/>
                    <a:pt x="21236" y="124400"/>
                    <a:pt x="20144" y="122799"/>
                  </a:cubicBezTo>
                  <a:lnTo>
                    <a:pt x="19333" y="121593"/>
                  </a:lnTo>
                  <a:lnTo>
                    <a:pt x="18580" y="120349"/>
                  </a:lnTo>
                  <a:cubicBezTo>
                    <a:pt x="18071" y="119539"/>
                    <a:pt x="17543" y="118729"/>
                    <a:pt x="17110" y="117862"/>
                  </a:cubicBezTo>
                  <a:lnTo>
                    <a:pt x="16431" y="116600"/>
                  </a:lnTo>
                  <a:cubicBezTo>
                    <a:pt x="16205" y="116166"/>
                    <a:pt x="15960" y="115752"/>
                    <a:pt x="15753" y="115299"/>
                  </a:cubicBezTo>
                  <a:lnTo>
                    <a:pt x="14528" y="112680"/>
                  </a:lnTo>
                  <a:lnTo>
                    <a:pt x="13435" y="109986"/>
                  </a:lnTo>
                  <a:lnTo>
                    <a:pt x="13304" y="109647"/>
                  </a:lnTo>
                  <a:lnTo>
                    <a:pt x="13191" y="109307"/>
                  </a:lnTo>
                  <a:lnTo>
                    <a:pt x="12946" y="108629"/>
                  </a:lnTo>
                  <a:lnTo>
                    <a:pt x="12475" y="107254"/>
                  </a:lnTo>
                  <a:cubicBezTo>
                    <a:pt x="11269" y="103523"/>
                    <a:pt x="10364" y="99716"/>
                    <a:pt x="9780" y="95854"/>
                  </a:cubicBezTo>
                  <a:lnTo>
                    <a:pt x="9573" y="94403"/>
                  </a:lnTo>
                  <a:cubicBezTo>
                    <a:pt x="9516" y="93913"/>
                    <a:pt x="9422" y="93442"/>
                    <a:pt x="9403" y="92952"/>
                  </a:cubicBezTo>
                  <a:lnTo>
                    <a:pt x="9121" y="90013"/>
                  </a:lnTo>
                  <a:lnTo>
                    <a:pt x="8970" y="87073"/>
                  </a:lnTo>
                  <a:lnTo>
                    <a:pt x="8951" y="86696"/>
                  </a:lnTo>
                  <a:lnTo>
                    <a:pt x="8951" y="85584"/>
                  </a:lnTo>
                  <a:lnTo>
                    <a:pt x="8951" y="84096"/>
                  </a:lnTo>
                  <a:cubicBezTo>
                    <a:pt x="8989" y="80139"/>
                    <a:pt x="9309" y="76182"/>
                    <a:pt x="9912" y="72263"/>
                  </a:cubicBezTo>
                  <a:lnTo>
                    <a:pt x="10308" y="69832"/>
                  </a:lnTo>
                  <a:cubicBezTo>
                    <a:pt x="10440" y="68984"/>
                    <a:pt x="10609" y="68080"/>
                    <a:pt x="10722" y="67251"/>
                  </a:cubicBezTo>
                  <a:cubicBezTo>
                    <a:pt x="11005" y="65536"/>
                    <a:pt x="11231" y="63878"/>
                    <a:pt x="11476" y="62257"/>
                  </a:cubicBezTo>
                  <a:cubicBezTo>
                    <a:pt x="11928" y="59016"/>
                    <a:pt x="12343" y="55964"/>
                    <a:pt x="12795" y="53081"/>
                  </a:cubicBezTo>
                  <a:cubicBezTo>
                    <a:pt x="13699" y="47315"/>
                    <a:pt x="14792" y="42190"/>
                    <a:pt x="16300" y="37799"/>
                  </a:cubicBezTo>
                  <a:lnTo>
                    <a:pt x="16300" y="37799"/>
                  </a:lnTo>
                  <a:cubicBezTo>
                    <a:pt x="15169" y="40513"/>
                    <a:pt x="14227" y="43283"/>
                    <a:pt x="13492" y="46128"/>
                  </a:cubicBezTo>
                  <a:cubicBezTo>
                    <a:pt x="12719" y="49011"/>
                    <a:pt x="12079" y="52007"/>
                    <a:pt x="11514" y="55040"/>
                  </a:cubicBezTo>
                  <a:cubicBezTo>
                    <a:pt x="10948" y="58093"/>
                    <a:pt x="10440" y="61183"/>
                    <a:pt x="9912" y="64330"/>
                  </a:cubicBezTo>
                  <a:cubicBezTo>
                    <a:pt x="9648" y="65913"/>
                    <a:pt x="9365" y="67495"/>
                    <a:pt x="9064" y="69097"/>
                  </a:cubicBezTo>
                  <a:cubicBezTo>
                    <a:pt x="8989" y="69512"/>
                    <a:pt x="8932" y="69870"/>
                    <a:pt x="8876" y="70247"/>
                  </a:cubicBezTo>
                  <a:lnTo>
                    <a:pt x="8668" y="71377"/>
                  </a:lnTo>
                  <a:cubicBezTo>
                    <a:pt x="8555" y="72131"/>
                    <a:pt x="8404" y="72866"/>
                    <a:pt x="8329" y="73619"/>
                  </a:cubicBezTo>
                  <a:lnTo>
                    <a:pt x="8028" y="75899"/>
                  </a:lnTo>
                  <a:cubicBezTo>
                    <a:pt x="7971" y="76276"/>
                    <a:pt x="7952" y="76653"/>
                    <a:pt x="7915" y="77030"/>
                  </a:cubicBezTo>
                  <a:lnTo>
                    <a:pt x="7820" y="78179"/>
                  </a:lnTo>
                  <a:cubicBezTo>
                    <a:pt x="7651" y="79687"/>
                    <a:pt x="7613" y="81213"/>
                    <a:pt x="7538" y="82758"/>
                  </a:cubicBezTo>
                  <a:cubicBezTo>
                    <a:pt x="7538" y="82946"/>
                    <a:pt x="7519" y="83135"/>
                    <a:pt x="7519" y="83323"/>
                  </a:cubicBezTo>
                  <a:lnTo>
                    <a:pt x="7519" y="86772"/>
                  </a:lnTo>
                  <a:lnTo>
                    <a:pt x="7538" y="87337"/>
                  </a:lnTo>
                  <a:lnTo>
                    <a:pt x="7651" y="89636"/>
                  </a:lnTo>
                  <a:lnTo>
                    <a:pt x="7670" y="90220"/>
                  </a:lnTo>
                  <a:lnTo>
                    <a:pt x="7726" y="90785"/>
                  </a:lnTo>
                  <a:lnTo>
                    <a:pt x="7820" y="91934"/>
                  </a:lnTo>
                  <a:lnTo>
                    <a:pt x="7933" y="93065"/>
                  </a:lnTo>
                  <a:lnTo>
                    <a:pt x="7990" y="93649"/>
                  </a:lnTo>
                  <a:lnTo>
                    <a:pt x="8065" y="94214"/>
                  </a:lnTo>
                  <a:lnTo>
                    <a:pt x="8386" y="96494"/>
                  </a:lnTo>
                  <a:cubicBezTo>
                    <a:pt x="8404" y="96683"/>
                    <a:pt x="8423" y="96890"/>
                    <a:pt x="8461" y="97079"/>
                  </a:cubicBezTo>
                  <a:lnTo>
                    <a:pt x="8555" y="97644"/>
                  </a:lnTo>
                  <a:lnTo>
                    <a:pt x="8762" y="98774"/>
                  </a:lnTo>
                  <a:lnTo>
                    <a:pt x="8970" y="99886"/>
                  </a:lnTo>
                  <a:cubicBezTo>
                    <a:pt x="9007" y="100075"/>
                    <a:pt x="9045" y="100263"/>
                    <a:pt x="9083" y="100451"/>
                  </a:cubicBezTo>
                  <a:lnTo>
                    <a:pt x="9215" y="101017"/>
                  </a:lnTo>
                  <a:lnTo>
                    <a:pt x="9742" y="103259"/>
                  </a:lnTo>
                  <a:cubicBezTo>
                    <a:pt x="9818" y="103636"/>
                    <a:pt x="9931" y="103994"/>
                    <a:pt x="10044" y="104371"/>
                  </a:cubicBezTo>
                  <a:lnTo>
                    <a:pt x="10345" y="105501"/>
                  </a:lnTo>
                  <a:cubicBezTo>
                    <a:pt x="10722" y="106990"/>
                    <a:pt x="11269" y="108422"/>
                    <a:pt x="11758" y="109892"/>
                  </a:cubicBezTo>
                  <a:cubicBezTo>
                    <a:pt x="11872" y="110250"/>
                    <a:pt x="12041" y="110608"/>
                    <a:pt x="12173" y="110966"/>
                  </a:cubicBezTo>
                  <a:lnTo>
                    <a:pt x="12606" y="112021"/>
                  </a:lnTo>
                  <a:cubicBezTo>
                    <a:pt x="12889" y="112737"/>
                    <a:pt x="13172" y="113453"/>
                    <a:pt x="13511" y="114150"/>
                  </a:cubicBezTo>
                  <a:lnTo>
                    <a:pt x="14491" y="116242"/>
                  </a:lnTo>
                  <a:cubicBezTo>
                    <a:pt x="14566" y="116411"/>
                    <a:pt x="14641" y="116581"/>
                    <a:pt x="14736" y="116750"/>
                  </a:cubicBezTo>
                  <a:lnTo>
                    <a:pt x="15018" y="117259"/>
                  </a:lnTo>
                  <a:lnTo>
                    <a:pt x="15565" y="118277"/>
                  </a:lnTo>
                  <a:lnTo>
                    <a:pt x="16092" y="119313"/>
                  </a:lnTo>
                  <a:cubicBezTo>
                    <a:pt x="16281" y="119652"/>
                    <a:pt x="16507" y="119972"/>
                    <a:pt x="16695" y="120293"/>
                  </a:cubicBezTo>
                  <a:lnTo>
                    <a:pt x="17901" y="122271"/>
                  </a:lnTo>
                  <a:cubicBezTo>
                    <a:pt x="18730" y="123571"/>
                    <a:pt x="19597" y="124853"/>
                    <a:pt x="20539" y="126096"/>
                  </a:cubicBezTo>
                  <a:cubicBezTo>
                    <a:pt x="22386" y="128602"/>
                    <a:pt x="24421" y="130958"/>
                    <a:pt x="26625" y="133162"/>
                  </a:cubicBezTo>
                  <a:lnTo>
                    <a:pt x="27436" y="133972"/>
                  </a:lnTo>
                  <a:lnTo>
                    <a:pt x="28284" y="134764"/>
                  </a:lnTo>
                  <a:lnTo>
                    <a:pt x="28717" y="135160"/>
                  </a:lnTo>
                  <a:lnTo>
                    <a:pt x="29150" y="135555"/>
                  </a:lnTo>
                  <a:lnTo>
                    <a:pt x="30017" y="136309"/>
                  </a:lnTo>
                  <a:cubicBezTo>
                    <a:pt x="31204" y="137289"/>
                    <a:pt x="32429" y="138231"/>
                    <a:pt x="33673" y="139135"/>
                  </a:cubicBezTo>
                  <a:cubicBezTo>
                    <a:pt x="34916" y="140040"/>
                    <a:pt x="36235" y="140850"/>
                    <a:pt x="37554" y="141641"/>
                  </a:cubicBezTo>
                  <a:cubicBezTo>
                    <a:pt x="38892" y="142376"/>
                    <a:pt x="40249" y="143092"/>
                    <a:pt x="41662" y="143733"/>
                  </a:cubicBezTo>
                  <a:cubicBezTo>
                    <a:pt x="44507" y="144995"/>
                    <a:pt x="47447" y="146051"/>
                    <a:pt x="50461" y="146880"/>
                  </a:cubicBezTo>
                  <a:cubicBezTo>
                    <a:pt x="56548" y="148557"/>
                    <a:pt x="62935" y="149442"/>
                    <a:pt x="69436" y="150158"/>
                  </a:cubicBezTo>
                  <a:cubicBezTo>
                    <a:pt x="95571" y="152872"/>
                    <a:pt x="121970" y="154530"/>
                    <a:pt x="148293" y="154907"/>
                  </a:cubicBezTo>
                  <a:cubicBezTo>
                    <a:pt x="151836" y="154955"/>
                    <a:pt x="155377" y="154979"/>
                    <a:pt x="158916" y="154979"/>
                  </a:cubicBezTo>
                  <a:cubicBezTo>
                    <a:pt x="181654" y="154979"/>
                    <a:pt x="204295" y="153976"/>
                    <a:pt x="226584" y="151873"/>
                  </a:cubicBezTo>
                  <a:lnTo>
                    <a:pt x="226584" y="151873"/>
                  </a:lnTo>
                  <a:cubicBezTo>
                    <a:pt x="215731" y="152928"/>
                    <a:pt x="204444" y="153795"/>
                    <a:pt x="192950" y="154360"/>
                  </a:cubicBezTo>
                  <a:cubicBezTo>
                    <a:pt x="181456" y="154926"/>
                    <a:pt x="169755" y="155208"/>
                    <a:pt x="158053" y="155227"/>
                  </a:cubicBezTo>
                  <a:cubicBezTo>
                    <a:pt x="157637" y="155228"/>
                    <a:pt x="157220" y="155228"/>
                    <a:pt x="156803" y="155228"/>
                  </a:cubicBezTo>
                  <a:cubicBezTo>
                    <a:pt x="145519" y="155228"/>
                    <a:pt x="134241" y="154981"/>
                    <a:pt x="123157" y="154454"/>
                  </a:cubicBezTo>
                  <a:cubicBezTo>
                    <a:pt x="111644" y="153927"/>
                    <a:pt x="100357" y="153154"/>
                    <a:pt x="89466" y="152193"/>
                  </a:cubicBezTo>
                  <a:lnTo>
                    <a:pt x="83644" y="151666"/>
                  </a:lnTo>
                  <a:lnTo>
                    <a:pt x="77878" y="151119"/>
                  </a:lnTo>
                  <a:cubicBezTo>
                    <a:pt x="74034" y="150742"/>
                    <a:pt x="70227" y="150384"/>
                    <a:pt x="66478" y="149932"/>
                  </a:cubicBezTo>
                  <a:cubicBezTo>
                    <a:pt x="62728" y="149461"/>
                    <a:pt x="59054" y="148915"/>
                    <a:pt x="55455" y="148180"/>
                  </a:cubicBezTo>
                  <a:cubicBezTo>
                    <a:pt x="51931" y="147464"/>
                    <a:pt x="48445" y="146484"/>
                    <a:pt x="45035" y="145278"/>
                  </a:cubicBezTo>
                  <a:cubicBezTo>
                    <a:pt x="31694" y="140473"/>
                    <a:pt x="21387" y="129676"/>
                    <a:pt x="14886" y="117561"/>
                  </a:cubicBezTo>
                  <a:cubicBezTo>
                    <a:pt x="13285" y="114527"/>
                    <a:pt x="11928" y="111342"/>
                    <a:pt x="10835" y="108083"/>
                  </a:cubicBezTo>
                  <a:cubicBezTo>
                    <a:pt x="9723" y="104823"/>
                    <a:pt x="8876" y="101507"/>
                    <a:pt x="8273" y="98115"/>
                  </a:cubicBezTo>
                  <a:cubicBezTo>
                    <a:pt x="7670" y="94761"/>
                    <a:pt x="7293" y="91350"/>
                    <a:pt x="7161" y="87921"/>
                  </a:cubicBezTo>
                  <a:cubicBezTo>
                    <a:pt x="7142" y="87488"/>
                    <a:pt x="7123" y="87073"/>
                    <a:pt x="7104" y="86640"/>
                  </a:cubicBezTo>
                  <a:lnTo>
                    <a:pt x="7104" y="85358"/>
                  </a:lnTo>
                  <a:lnTo>
                    <a:pt x="7104" y="84077"/>
                  </a:lnTo>
                  <a:cubicBezTo>
                    <a:pt x="7104" y="83644"/>
                    <a:pt x="7104" y="83229"/>
                    <a:pt x="7123" y="82796"/>
                  </a:cubicBezTo>
                  <a:lnTo>
                    <a:pt x="7199" y="80233"/>
                  </a:lnTo>
                  <a:cubicBezTo>
                    <a:pt x="7217" y="79819"/>
                    <a:pt x="7255" y="79385"/>
                    <a:pt x="7293" y="78952"/>
                  </a:cubicBezTo>
                  <a:lnTo>
                    <a:pt x="7387" y="77689"/>
                  </a:lnTo>
                  <a:lnTo>
                    <a:pt x="7500" y="76408"/>
                  </a:lnTo>
                  <a:cubicBezTo>
                    <a:pt x="7538" y="75975"/>
                    <a:pt x="7594" y="75560"/>
                    <a:pt x="7651" y="75146"/>
                  </a:cubicBezTo>
                  <a:cubicBezTo>
                    <a:pt x="7764" y="74298"/>
                    <a:pt x="7839" y="73450"/>
                    <a:pt x="7971" y="72602"/>
                  </a:cubicBezTo>
                  <a:lnTo>
                    <a:pt x="8386" y="70077"/>
                  </a:lnTo>
                  <a:lnTo>
                    <a:pt x="8480" y="69455"/>
                  </a:lnTo>
                  <a:lnTo>
                    <a:pt x="8612" y="68796"/>
                  </a:lnTo>
                  <a:lnTo>
                    <a:pt x="8838" y="67458"/>
                  </a:lnTo>
                  <a:cubicBezTo>
                    <a:pt x="9460" y="63915"/>
                    <a:pt x="9987" y="60429"/>
                    <a:pt x="10590" y="56981"/>
                  </a:cubicBezTo>
                  <a:cubicBezTo>
                    <a:pt x="11174" y="53552"/>
                    <a:pt x="11834" y="50179"/>
                    <a:pt x="12663" y="46882"/>
                  </a:cubicBezTo>
                  <a:cubicBezTo>
                    <a:pt x="13435" y="43641"/>
                    <a:pt x="14491" y="40456"/>
                    <a:pt x="15753" y="37366"/>
                  </a:cubicBezTo>
                  <a:cubicBezTo>
                    <a:pt x="16827" y="34803"/>
                    <a:pt x="18203" y="32373"/>
                    <a:pt x="19842" y="30112"/>
                  </a:cubicBezTo>
                  <a:cubicBezTo>
                    <a:pt x="20294" y="29339"/>
                    <a:pt x="20803" y="28661"/>
                    <a:pt x="21274" y="27964"/>
                  </a:cubicBezTo>
                  <a:lnTo>
                    <a:pt x="22047" y="27003"/>
                  </a:lnTo>
                  <a:cubicBezTo>
                    <a:pt x="22179" y="26852"/>
                    <a:pt x="22292" y="26682"/>
                    <a:pt x="22423" y="26532"/>
                  </a:cubicBezTo>
                  <a:lnTo>
                    <a:pt x="22838" y="26098"/>
                  </a:lnTo>
                  <a:cubicBezTo>
                    <a:pt x="23102" y="25797"/>
                    <a:pt x="23366" y="25514"/>
                    <a:pt x="23629" y="25231"/>
                  </a:cubicBezTo>
                  <a:lnTo>
                    <a:pt x="24458" y="24459"/>
                  </a:lnTo>
                  <a:cubicBezTo>
                    <a:pt x="24590" y="24327"/>
                    <a:pt x="24722" y="24195"/>
                    <a:pt x="24873" y="24063"/>
                  </a:cubicBezTo>
                  <a:lnTo>
                    <a:pt x="25288" y="23724"/>
                  </a:lnTo>
                  <a:lnTo>
                    <a:pt x="26135" y="23046"/>
                  </a:lnTo>
                  <a:cubicBezTo>
                    <a:pt x="28001" y="21595"/>
                    <a:pt x="30036" y="20332"/>
                    <a:pt x="32184" y="19315"/>
                  </a:cubicBezTo>
                  <a:lnTo>
                    <a:pt x="32768" y="19013"/>
                  </a:lnTo>
                  <a:cubicBezTo>
                    <a:pt x="32957" y="18919"/>
                    <a:pt x="33145" y="18844"/>
                    <a:pt x="33296" y="18749"/>
                  </a:cubicBezTo>
                  <a:cubicBezTo>
                    <a:pt x="33635" y="18599"/>
                    <a:pt x="33918" y="18448"/>
                    <a:pt x="34144" y="18316"/>
                  </a:cubicBezTo>
                  <a:cubicBezTo>
                    <a:pt x="34615" y="18033"/>
                    <a:pt x="34860" y="17807"/>
                    <a:pt x="34822" y="17657"/>
                  </a:cubicBezTo>
                  <a:cubicBezTo>
                    <a:pt x="34784" y="17506"/>
                    <a:pt x="34483" y="17412"/>
                    <a:pt x="33842" y="17412"/>
                  </a:cubicBezTo>
                  <a:cubicBezTo>
                    <a:pt x="33522" y="17412"/>
                    <a:pt x="33107" y="17412"/>
                    <a:pt x="32617" y="17468"/>
                  </a:cubicBezTo>
                  <a:cubicBezTo>
                    <a:pt x="32127" y="17506"/>
                    <a:pt x="31562" y="17638"/>
                    <a:pt x="30903" y="17770"/>
                  </a:cubicBezTo>
                  <a:cubicBezTo>
                    <a:pt x="30130" y="17920"/>
                    <a:pt x="29376" y="18128"/>
                    <a:pt x="28623" y="18373"/>
                  </a:cubicBezTo>
                  <a:cubicBezTo>
                    <a:pt x="28189" y="18523"/>
                    <a:pt x="27737" y="18674"/>
                    <a:pt x="27304" y="18863"/>
                  </a:cubicBezTo>
                  <a:lnTo>
                    <a:pt x="26607" y="19164"/>
                  </a:lnTo>
                  <a:lnTo>
                    <a:pt x="26230" y="19315"/>
                  </a:lnTo>
                  <a:lnTo>
                    <a:pt x="25872" y="19503"/>
                  </a:lnTo>
                  <a:cubicBezTo>
                    <a:pt x="23422" y="20653"/>
                    <a:pt x="21199" y="22198"/>
                    <a:pt x="19258" y="24082"/>
                  </a:cubicBezTo>
                  <a:lnTo>
                    <a:pt x="18391" y="25024"/>
                  </a:lnTo>
                  <a:cubicBezTo>
                    <a:pt x="18240" y="25175"/>
                    <a:pt x="18108" y="25344"/>
                    <a:pt x="17958" y="25533"/>
                  </a:cubicBezTo>
                  <a:lnTo>
                    <a:pt x="17506" y="26079"/>
                  </a:lnTo>
                  <a:lnTo>
                    <a:pt x="17034" y="26645"/>
                  </a:lnTo>
                  <a:cubicBezTo>
                    <a:pt x="16884" y="26833"/>
                    <a:pt x="16752" y="27040"/>
                    <a:pt x="16601" y="27248"/>
                  </a:cubicBezTo>
                  <a:cubicBezTo>
                    <a:pt x="16318" y="27662"/>
                    <a:pt x="15998" y="28077"/>
                    <a:pt x="15715" y="28510"/>
                  </a:cubicBezTo>
                  <a:cubicBezTo>
                    <a:pt x="14566" y="30262"/>
                    <a:pt x="13567" y="32071"/>
                    <a:pt x="12701" y="33974"/>
                  </a:cubicBezTo>
                  <a:lnTo>
                    <a:pt x="12117" y="35293"/>
                  </a:lnTo>
                  <a:cubicBezTo>
                    <a:pt x="11928" y="35708"/>
                    <a:pt x="11777" y="36141"/>
                    <a:pt x="11608" y="36537"/>
                  </a:cubicBezTo>
                  <a:cubicBezTo>
                    <a:pt x="11287" y="37328"/>
                    <a:pt x="11042" y="38044"/>
                    <a:pt x="10816" y="38647"/>
                  </a:cubicBezTo>
                  <a:cubicBezTo>
                    <a:pt x="10609" y="39250"/>
                    <a:pt x="10458" y="39740"/>
                    <a:pt x="10345" y="40079"/>
                  </a:cubicBezTo>
                  <a:lnTo>
                    <a:pt x="10176" y="40607"/>
                  </a:lnTo>
                  <a:cubicBezTo>
                    <a:pt x="10006" y="40984"/>
                    <a:pt x="9780" y="41342"/>
                    <a:pt x="9535" y="41662"/>
                  </a:cubicBezTo>
                  <a:cubicBezTo>
                    <a:pt x="9456" y="41733"/>
                    <a:pt x="9393" y="41766"/>
                    <a:pt x="9340" y="41766"/>
                  </a:cubicBezTo>
                  <a:cubicBezTo>
                    <a:pt x="9281" y="41766"/>
                    <a:pt x="9236" y="41723"/>
                    <a:pt x="9196" y="41643"/>
                  </a:cubicBezTo>
                  <a:cubicBezTo>
                    <a:pt x="9102" y="41417"/>
                    <a:pt x="9064" y="41172"/>
                    <a:pt x="9064" y="40908"/>
                  </a:cubicBezTo>
                  <a:cubicBezTo>
                    <a:pt x="9045" y="40588"/>
                    <a:pt x="9064" y="40192"/>
                    <a:pt x="9064" y="39797"/>
                  </a:cubicBezTo>
                  <a:lnTo>
                    <a:pt x="9064" y="39797"/>
                  </a:lnTo>
                  <a:cubicBezTo>
                    <a:pt x="7462" y="44752"/>
                    <a:pt x="6407" y="49802"/>
                    <a:pt x="5522" y="54833"/>
                  </a:cubicBezTo>
                  <a:cubicBezTo>
                    <a:pt x="5088" y="57339"/>
                    <a:pt x="4692" y="59845"/>
                    <a:pt x="4278" y="62351"/>
                  </a:cubicBezTo>
                  <a:cubicBezTo>
                    <a:pt x="4090" y="63595"/>
                    <a:pt x="3882" y="64839"/>
                    <a:pt x="3675" y="66082"/>
                  </a:cubicBezTo>
                  <a:cubicBezTo>
                    <a:pt x="3562" y="66704"/>
                    <a:pt x="3449" y="67326"/>
                    <a:pt x="3336" y="67929"/>
                  </a:cubicBezTo>
                  <a:cubicBezTo>
                    <a:pt x="3223" y="68532"/>
                    <a:pt x="3129" y="69191"/>
                    <a:pt x="3015" y="69813"/>
                  </a:cubicBezTo>
                  <a:cubicBezTo>
                    <a:pt x="1301" y="80026"/>
                    <a:pt x="1301" y="90578"/>
                    <a:pt x="3355" y="100791"/>
                  </a:cubicBezTo>
                  <a:cubicBezTo>
                    <a:pt x="4372" y="105916"/>
                    <a:pt x="5936" y="110909"/>
                    <a:pt x="8009" y="115695"/>
                  </a:cubicBezTo>
                  <a:cubicBezTo>
                    <a:pt x="10119" y="120481"/>
                    <a:pt x="12776" y="125003"/>
                    <a:pt x="15904" y="129205"/>
                  </a:cubicBezTo>
                  <a:cubicBezTo>
                    <a:pt x="19013" y="133426"/>
                    <a:pt x="22593" y="137289"/>
                    <a:pt x="26588" y="140699"/>
                  </a:cubicBezTo>
                  <a:cubicBezTo>
                    <a:pt x="28604" y="142395"/>
                    <a:pt x="30752" y="143959"/>
                    <a:pt x="32975" y="145372"/>
                  </a:cubicBezTo>
                  <a:lnTo>
                    <a:pt x="34690" y="146390"/>
                  </a:lnTo>
                  <a:cubicBezTo>
                    <a:pt x="35255" y="146729"/>
                    <a:pt x="35840" y="147030"/>
                    <a:pt x="36424" y="147351"/>
                  </a:cubicBezTo>
                  <a:cubicBezTo>
                    <a:pt x="37611" y="147954"/>
                    <a:pt x="38798" y="148557"/>
                    <a:pt x="40004" y="149065"/>
                  </a:cubicBezTo>
                  <a:cubicBezTo>
                    <a:pt x="38779" y="148557"/>
                    <a:pt x="37592" y="147954"/>
                    <a:pt x="36405" y="147370"/>
                  </a:cubicBezTo>
                  <a:cubicBezTo>
                    <a:pt x="35840" y="147049"/>
                    <a:pt x="35218" y="146748"/>
                    <a:pt x="34652" y="146390"/>
                  </a:cubicBezTo>
                  <a:cubicBezTo>
                    <a:pt x="34087" y="146051"/>
                    <a:pt x="33503" y="145711"/>
                    <a:pt x="32938" y="145372"/>
                  </a:cubicBezTo>
                  <a:cubicBezTo>
                    <a:pt x="30695" y="143959"/>
                    <a:pt x="28547" y="142395"/>
                    <a:pt x="26512" y="140680"/>
                  </a:cubicBezTo>
                  <a:cubicBezTo>
                    <a:pt x="22480" y="137270"/>
                    <a:pt x="18862" y="133388"/>
                    <a:pt x="15734" y="129130"/>
                  </a:cubicBezTo>
                  <a:cubicBezTo>
                    <a:pt x="12569" y="124909"/>
                    <a:pt x="9893" y="120312"/>
                    <a:pt x="7783" y="115469"/>
                  </a:cubicBezTo>
                  <a:cubicBezTo>
                    <a:pt x="5691" y="110626"/>
                    <a:pt x="4108" y="105558"/>
                    <a:pt x="3091" y="100376"/>
                  </a:cubicBezTo>
                  <a:cubicBezTo>
                    <a:pt x="1037" y="90013"/>
                    <a:pt x="1056" y="79291"/>
                    <a:pt x="2865" y="68928"/>
                  </a:cubicBezTo>
                  <a:lnTo>
                    <a:pt x="3505" y="65159"/>
                  </a:lnTo>
                  <a:lnTo>
                    <a:pt x="4108" y="61372"/>
                  </a:lnTo>
                  <a:cubicBezTo>
                    <a:pt x="4504" y="58828"/>
                    <a:pt x="4919" y="56265"/>
                    <a:pt x="5371" y="53703"/>
                  </a:cubicBezTo>
                  <a:cubicBezTo>
                    <a:pt x="6275" y="48596"/>
                    <a:pt x="7368" y="43452"/>
                    <a:pt x="9102" y="38402"/>
                  </a:cubicBezTo>
                  <a:cubicBezTo>
                    <a:pt x="9102" y="37975"/>
                    <a:pt x="9047" y="37682"/>
                    <a:pt x="8904" y="37682"/>
                  </a:cubicBezTo>
                  <a:cubicBezTo>
                    <a:pt x="8795" y="37682"/>
                    <a:pt x="8633" y="37854"/>
                    <a:pt x="8404" y="38270"/>
                  </a:cubicBezTo>
                  <a:cubicBezTo>
                    <a:pt x="7858" y="39231"/>
                    <a:pt x="6841" y="41511"/>
                    <a:pt x="5635" y="46015"/>
                  </a:cubicBezTo>
                  <a:cubicBezTo>
                    <a:pt x="5408" y="46787"/>
                    <a:pt x="5164" y="47692"/>
                    <a:pt x="4937" y="48709"/>
                  </a:cubicBezTo>
                  <a:cubicBezTo>
                    <a:pt x="4711" y="49727"/>
                    <a:pt x="4448" y="50857"/>
                    <a:pt x="4203" y="52082"/>
                  </a:cubicBezTo>
                  <a:cubicBezTo>
                    <a:pt x="3713" y="54532"/>
                    <a:pt x="3223" y="57377"/>
                    <a:pt x="2733" y="60467"/>
                  </a:cubicBezTo>
                  <a:lnTo>
                    <a:pt x="1960" y="65272"/>
                  </a:lnTo>
                  <a:cubicBezTo>
                    <a:pt x="1828" y="66101"/>
                    <a:pt x="1678" y="66949"/>
                    <a:pt x="1527" y="67778"/>
                  </a:cubicBezTo>
                  <a:lnTo>
                    <a:pt x="1470" y="68098"/>
                  </a:lnTo>
                  <a:lnTo>
                    <a:pt x="1414" y="68438"/>
                  </a:lnTo>
                  <a:lnTo>
                    <a:pt x="1301" y="69135"/>
                  </a:lnTo>
                  <a:lnTo>
                    <a:pt x="1094" y="70529"/>
                  </a:lnTo>
                  <a:cubicBezTo>
                    <a:pt x="1018" y="71000"/>
                    <a:pt x="943" y="71471"/>
                    <a:pt x="867" y="71942"/>
                  </a:cubicBezTo>
                  <a:lnTo>
                    <a:pt x="698" y="73374"/>
                  </a:lnTo>
                  <a:lnTo>
                    <a:pt x="528" y="74825"/>
                  </a:lnTo>
                  <a:lnTo>
                    <a:pt x="453" y="75560"/>
                  </a:lnTo>
                  <a:lnTo>
                    <a:pt x="396" y="76295"/>
                  </a:lnTo>
                  <a:lnTo>
                    <a:pt x="170" y="79272"/>
                  </a:lnTo>
                  <a:cubicBezTo>
                    <a:pt x="133" y="80290"/>
                    <a:pt x="114" y="81307"/>
                    <a:pt x="76" y="82325"/>
                  </a:cubicBezTo>
                  <a:cubicBezTo>
                    <a:pt x="1" y="86489"/>
                    <a:pt x="227" y="90653"/>
                    <a:pt x="754" y="94780"/>
                  </a:cubicBezTo>
                  <a:cubicBezTo>
                    <a:pt x="1282" y="98925"/>
                    <a:pt x="2130" y="103014"/>
                    <a:pt x="3317" y="107027"/>
                  </a:cubicBezTo>
                  <a:lnTo>
                    <a:pt x="3750" y="108497"/>
                  </a:lnTo>
                  <a:lnTo>
                    <a:pt x="3976" y="109232"/>
                  </a:lnTo>
                  <a:lnTo>
                    <a:pt x="4221" y="109948"/>
                  </a:lnTo>
                  <a:lnTo>
                    <a:pt x="5239" y="112793"/>
                  </a:lnTo>
                  <a:lnTo>
                    <a:pt x="6369" y="115544"/>
                  </a:lnTo>
                  <a:lnTo>
                    <a:pt x="6652" y="116223"/>
                  </a:lnTo>
                  <a:lnTo>
                    <a:pt x="6972" y="116882"/>
                  </a:lnTo>
                  <a:lnTo>
                    <a:pt x="7594" y="118182"/>
                  </a:lnTo>
                  <a:lnTo>
                    <a:pt x="8197" y="119482"/>
                  </a:lnTo>
                  <a:cubicBezTo>
                    <a:pt x="8386" y="119897"/>
                    <a:pt x="8631" y="120312"/>
                    <a:pt x="8838" y="120726"/>
                  </a:cubicBezTo>
                  <a:cubicBezTo>
                    <a:pt x="9290" y="121536"/>
                    <a:pt x="9723" y="122347"/>
                    <a:pt x="10157" y="123119"/>
                  </a:cubicBezTo>
                  <a:lnTo>
                    <a:pt x="11532" y="125380"/>
                  </a:lnTo>
                  <a:cubicBezTo>
                    <a:pt x="11758" y="125757"/>
                    <a:pt x="11966" y="126134"/>
                    <a:pt x="12211" y="126473"/>
                  </a:cubicBezTo>
                  <a:lnTo>
                    <a:pt x="12908" y="127509"/>
                  </a:lnTo>
                  <a:cubicBezTo>
                    <a:pt x="14152" y="129394"/>
                    <a:pt x="15489" y="131221"/>
                    <a:pt x="16921" y="133012"/>
                  </a:cubicBezTo>
                  <a:cubicBezTo>
                    <a:pt x="18372" y="134783"/>
                    <a:pt x="19899" y="136497"/>
                    <a:pt x="21519" y="138137"/>
                  </a:cubicBezTo>
                  <a:cubicBezTo>
                    <a:pt x="24798" y="141472"/>
                    <a:pt x="28434" y="144430"/>
                    <a:pt x="32391" y="146917"/>
                  </a:cubicBezTo>
                  <a:cubicBezTo>
                    <a:pt x="36424" y="149405"/>
                    <a:pt x="40739" y="151402"/>
                    <a:pt x="45242" y="152853"/>
                  </a:cubicBezTo>
                  <a:lnTo>
                    <a:pt x="46919" y="153399"/>
                  </a:lnTo>
                  <a:lnTo>
                    <a:pt x="48615" y="153870"/>
                  </a:lnTo>
                  <a:cubicBezTo>
                    <a:pt x="49180" y="154021"/>
                    <a:pt x="49745" y="154172"/>
                    <a:pt x="50311" y="154304"/>
                  </a:cubicBezTo>
                  <a:cubicBezTo>
                    <a:pt x="50876" y="154454"/>
                    <a:pt x="51441" y="154605"/>
                    <a:pt x="52007" y="154718"/>
                  </a:cubicBezTo>
                  <a:cubicBezTo>
                    <a:pt x="54268" y="155246"/>
                    <a:pt x="56529" y="155679"/>
                    <a:pt x="58809" y="156056"/>
                  </a:cubicBezTo>
                  <a:cubicBezTo>
                    <a:pt x="61070" y="156433"/>
                    <a:pt x="63350" y="156753"/>
                    <a:pt x="65592" y="157017"/>
                  </a:cubicBezTo>
                  <a:cubicBezTo>
                    <a:pt x="67853" y="157300"/>
                    <a:pt x="70096" y="157526"/>
                    <a:pt x="72338" y="157771"/>
                  </a:cubicBezTo>
                  <a:lnTo>
                    <a:pt x="79065" y="158411"/>
                  </a:lnTo>
                  <a:lnTo>
                    <a:pt x="82419" y="158732"/>
                  </a:lnTo>
                  <a:lnTo>
                    <a:pt x="85792" y="159033"/>
                  </a:lnTo>
                  <a:lnTo>
                    <a:pt x="92556" y="159617"/>
                  </a:lnTo>
                  <a:lnTo>
                    <a:pt x="99302" y="160126"/>
                  </a:lnTo>
                  <a:lnTo>
                    <a:pt x="102694" y="160371"/>
                  </a:lnTo>
                  <a:lnTo>
                    <a:pt x="106085" y="160578"/>
                  </a:lnTo>
                  <a:lnTo>
                    <a:pt x="112850" y="161012"/>
                  </a:lnTo>
                  <a:cubicBezTo>
                    <a:pt x="128604" y="161883"/>
                    <a:pt x="144416" y="162382"/>
                    <a:pt x="160097" y="162382"/>
                  </a:cubicBezTo>
                  <a:cubicBezTo>
                    <a:pt x="162383" y="162382"/>
                    <a:pt x="164667" y="162371"/>
                    <a:pt x="166947" y="162350"/>
                  </a:cubicBezTo>
                  <a:cubicBezTo>
                    <a:pt x="175898" y="162293"/>
                    <a:pt x="184810" y="162029"/>
                    <a:pt x="193647" y="161690"/>
                  </a:cubicBezTo>
                  <a:cubicBezTo>
                    <a:pt x="198057" y="161464"/>
                    <a:pt x="202466" y="161294"/>
                    <a:pt x="206837" y="160993"/>
                  </a:cubicBezTo>
                  <a:cubicBezTo>
                    <a:pt x="209023" y="160861"/>
                    <a:pt x="211209" y="160748"/>
                    <a:pt x="213376" y="160578"/>
                  </a:cubicBezTo>
                  <a:lnTo>
                    <a:pt x="219895" y="160107"/>
                  </a:lnTo>
                  <a:lnTo>
                    <a:pt x="222251" y="159919"/>
                  </a:lnTo>
                  <a:cubicBezTo>
                    <a:pt x="223023" y="159862"/>
                    <a:pt x="223815" y="159787"/>
                    <a:pt x="224606" y="159712"/>
                  </a:cubicBezTo>
                  <a:lnTo>
                    <a:pt x="229317" y="159278"/>
                  </a:lnTo>
                  <a:cubicBezTo>
                    <a:pt x="232445" y="159014"/>
                    <a:pt x="235591" y="158694"/>
                    <a:pt x="238795" y="158298"/>
                  </a:cubicBezTo>
                  <a:cubicBezTo>
                    <a:pt x="241979" y="157903"/>
                    <a:pt x="245220" y="157432"/>
                    <a:pt x="248461" y="156753"/>
                  </a:cubicBezTo>
                  <a:cubicBezTo>
                    <a:pt x="249271" y="156584"/>
                    <a:pt x="250081" y="156414"/>
                    <a:pt x="250892" y="156207"/>
                  </a:cubicBezTo>
                  <a:cubicBezTo>
                    <a:pt x="251306" y="156113"/>
                    <a:pt x="251721" y="156018"/>
                    <a:pt x="252116" y="155924"/>
                  </a:cubicBezTo>
                  <a:lnTo>
                    <a:pt x="253341" y="155585"/>
                  </a:lnTo>
                  <a:cubicBezTo>
                    <a:pt x="254151" y="155378"/>
                    <a:pt x="254962" y="155114"/>
                    <a:pt x="255772" y="154888"/>
                  </a:cubicBezTo>
                  <a:lnTo>
                    <a:pt x="256997" y="154492"/>
                  </a:lnTo>
                  <a:cubicBezTo>
                    <a:pt x="257392" y="154360"/>
                    <a:pt x="257807" y="154228"/>
                    <a:pt x="258203" y="154078"/>
                  </a:cubicBezTo>
                  <a:lnTo>
                    <a:pt x="259371" y="153644"/>
                  </a:lnTo>
                  <a:cubicBezTo>
                    <a:pt x="259785" y="153494"/>
                    <a:pt x="260181" y="153324"/>
                    <a:pt x="260577" y="153173"/>
                  </a:cubicBezTo>
                  <a:cubicBezTo>
                    <a:pt x="261368" y="152853"/>
                    <a:pt x="262160" y="152495"/>
                    <a:pt x="262951" y="152137"/>
                  </a:cubicBezTo>
                  <a:cubicBezTo>
                    <a:pt x="263347" y="151967"/>
                    <a:pt x="263742" y="151760"/>
                    <a:pt x="264138" y="151572"/>
                  </a:cubicBezTo>
                  <a:cubicBezTo>
                    <a:pt x="264515" y="151364"/>
                    <a:pt x="264911" y="151176"/>
                    <a:pt x="265306" y="150969"/>
                  </a:cubicBezTo>
                  <a:lnTo>
                    <a:pt x="266456" y="150328"/>
                  </a:lnTo>
                  <a:lnTo>
                    <a:pt x="267040" y="149989"/>
                  </a:lnTo>
                  <a:cubicBezTo>
                    <a:pt x="267228" y="149895"/>
                    <a:pt x="267417" y="149763"/>
                    <a:pt x="267605" y="149650"/>
                  </a:cubicBezTo>
                  <a:lnTo>
                    <a:pt x="268736" y="148952"/>
                  </a:lnTo>
                  <a:cubicBezTo>
                    <a:pt x="269094" y="148707"/>
                    <a:pt x="269471" y="148463"/>
                    <a:pt x="269829" y="148199"/>
                  </a:cubicBezTo>
                  <a:cubicBezTo>
                    <a:pt x="270187" y="147935"/>
                    <a:pt x="270563" y="147709"/>
                    <a:pt x="270903" y="147426"/>
                  </a:cubicBezTo>
                  <a:lnTo>
                    <a:pt x="271977" y="146635"/>
                  </a:lnTo>
                  <a:cubicBezTo>
                    <a:pt x="272335" y="146371"/>
                    <a:pt x="272674" y="146069"/>
                    <a:pt x="273013" y="145787"/>
                  </a:cubicBezTo>
                  <a:lnTo>
                    <a:pt x="274030" y="144920"/>
                  </a:lnTo>
                  <a:lnTo>
                    <a:pt x="275010" y="143997"/>
                  </a:lnTo>
                  <a:lnTo>
                    <a:pt x="275500" y="143526"/>
                  </a:lnTo>
                  <a:cubicBezTo>
                    <a:pt x="275651" y="143394"/>
                    <a:pt x="275802" y="143224"/>
                    <a:pt x="275971" y="143055"/>
                  </a:cubicBezTo>
                  <a:lnTo>
                    <a:pt x="276913" y="142094"/>
                  </a:lnTo>
                  <a:cubicBezTo>
                    <a:pt x="277215" y="141773"/>
                    <a:pt x="277498" y="141397"/>
                    <a:pt x="277799" y="141057"/>
                  </a:cubicBezTo>
                  <a:lnTo>
                    <a:pt x="278251" y="140549"/>
                  </a:lnTo>
                  <a:lnTo>
                    <a:pt x="278477" y="140285"/>
                  </a:lnTo>
                  <a:lnTo>
                    <a:pt x="278685" y="140021"/>
                  </a:lnTo>
                  <a:lnTo>
                    <a:pt x="279514" y="138928"/>
                  </a:lnTo>
                  <a:cubicBezTo>
                    <a:pt x="279796" y="138570"/>
                    <a:pt x="280041" y="138174"/>
                    <a:pt x="280305" y="137798"/>
                  </a:cubicBezTo>
                  <a:cubicBezTo>
                    <a:pt x="280550" y="137421"/>
                    <a:pt x="280833" y="137044"/>
                    <a:pt x="281059" y="136648"/>
                  </a:cubicBezTo>
                  <a:lnTo>
                    <a:pt x="281775" y="135442"/>
                  </a:lnTo>
                  <a:lnTo>
                    <a:pt x="282114" y="134839"/>
                  </a:lnTo>
                  <a:lnTo>
                    <a:pt x="282434" y="134217"/>
                  </a:lnTo>
                  <a:lnTo>
                    <a:pt x="283056" y="132955"/>
                  </a:lnTo>
                  <a:cubicBezTo>
                    <a:pt x="283245" y="132540"/>
                    <a:pt x="283414" y="132088"/>
                    <a:pt x="283584" y="131655"/>
                  </a:cubicBezTo>
                  <a:cubicBezTo>
                    <a:pt x="283979" y="130807"/>
                    <a:pt x="284243" y="129884"/>
                    <a:pt x="284526" y="128998"/>
                  </a:cubicBezTo>
                  <a:cubicBezTo>
                    <a:pt x="284620" y="128791"/>
                    <a:pt x="284677" y="128546"/>
                    <a:pt x="284733" y="128320"/>
                  </a:cubicBezTo>
                  <a:lnTo>
                    <a:pt x="284903" y="127623"/>
                  </a:lnTo>
                  <a:lnTo>
                    <a:pt x="285072" y="126925"/>
                  </a:lnTo>
                  <a:cubicBezTo>
                    <a:pt x="285129" y="126699"/>
                    <a:pt x="285185" y="126454"/>
                    <a:pt x="285223" y="126228"/>
                  </a:cubicBezTo>
                  <a:cubicBezTo>
                    <a:pt x="285393" y="125286"/>
                    <a:pt x="285543" y="124344"/>
                    <a:pt x="285638" y="123402"/>
                  </a:cubicBezTo>
                  <a:cubicBezTo>
                    <a:pt x="285977" y="119671"/>
                    <a:pt x="285656" y="115902"/>
                    <a:pt x="284714" y="112285"/>
                  </a:cubicBezTo>
                  <a:cubicBezTo>
                    <a:pt x="283791" y="108799"/>
                    <a:pt x="282397" y="105445"/>
                    <a:pt x="280569" y="102336"/>
                  </a:cubicBezTo>
                  <a:cubicBezTo>
                    <a:pt x="278817" y="99283"/>
                    <a:pt x="276706" y="96457"/>
                    <a:pt x="274313" y="93894"/>
                  </a:cubicBezTo>
                  <a:cubicBezTo>
                    <a:pt x="273126" y="92613"/>
                    <a:pt x="271882" y="91388"/>
                    <a:pt x="270563" y="90239"/>
                  </a:cubicBezTo>
                  <a:cubicBezTo>
                    <a:pt x="270243" y="89956"/>
                    <a:pt x="269904" y="89673"/>
                    <a:pt x="269565" y="89391"/>
                  </a:cubicBezTo>
                  <a:cubicBezTo>
                    <a:pt x="269226" y="89127"/>
                    <a:pt x="268905" y="88863"/>
                    <a:pt x="268566" y="88599"/>
                  </a:cubicBezTo>
                  <a:lnTo>
                    <a:pt x="267549" y="87808"/>
                  </a:lnTo>
                  <a:lnTo>
                    <a:pt x="266531" y="87054"/>
                  </a:lnTo>
                  <a:cubicBezTo>
                    <a:pt x="261048" y="83041"/>
                    <a:pt x="255150" y="80007"/>
                    <a:pt x="249346" y="77294"/>
                  </a:cubicBezTo>
                  <a:cubicBezTo>
                    <a:pt x="246445" y="75956"/>
                    <a:pt x="243543" y="74675"/>
                    <a:pt x="240698" y="73412"/>
                  </a:cubicBezTo>
                  <a:cubicBezTo>
                    <a:pt x="239266" y="72771"/>
                    <a:pt x="237852" y="72131"/>
                    <a:pt x="236458" y="71509"/>
                  </a:cubicBezTo>
                  <a:cubicBezTo>
                    <a:pt x="235064" y="70868"/>
                    <a:pt x="233707" y="70209"/>
                    <a:pt x="232350" y="69549"/>
                  </a:cubicBezTo>
                  <a:cubicBezTo>
                    <a:pt x="230485" y="68626"/>
                    <a:pt x="228638" y="67684"/>
                    <a:pt x="226848" y="66666"/>
                  </a:cubicBezTo>
                  <a:cubicBezTo>
                    <a:pt x="225944" y="66177"/>
                    <a:pt x="225077" y="65649"/>
                    <a:pt x="224210" y="65121"/>
                  </a:cubicBezTo>
                  <a:lnTo>
                    <a:pt x="222910" y="64311"/>
                  </a:lnTo>
                  <a:lnTo>
                    <a:pt x="222269" y="63897"/>
                  </a:lnTo>
                  <a:lnTo>
                    <a:pt x="221648" y="63482"/>
                  </a:lnTo>
                  <a:cubicBezTo>
                    <a:pt x="218331" y="61277"/>
                    <a:pt x="215298" y="58696"/>
                    <a:pt x="212603" y="55775"/>
                  </a:cubicBezTo>
                  <a:lnTo>
                    <a:pt x="211661" y="54682"/>
                  </a:lnTo>
                  <a:lnTo>
                    <a:pt x="211416" y="54400"/>
                  </a:lnTo>
                  <a:lnTo>
                    <a:pt x="211209" y="54117"/>
                  </a:lnTo>
                  <a:lnTo>
                    <a:pt x="210757" y="53533"/>
                  </a:lnTo>
                  <a:cubicBezTo>
                    <a:pt x="210154" y="52779"/>
                    <a:pt x="209664" y="51969"/>
                    <a:pt x="209098" y="51178"/>
                  </a:cubicBezTo>
                  <a:cubicBezTo>
                    <a:pt x="208062" y="49501"/>
                    <a:pt x="207139" y="47767"/>
                    <a:pt x="206310" y="45958"/>
                  </a:cubicBezTo>
                  <a:cubicBezTo>
                    <a:pt x="205481" y="44112"/>
                    <a:pt x="204689" y="42152"/>
                    <a:pt x="203936" y="40155"/>
                  </a:cubicBezTo>
                  <a:cubicBezTo>
                    <a:pt x="203182" y="38139"/>
                    <a:pt x="202409" y="36047"/>
                    <a:pt x="201599" y="33937"/>
                  </a:cubicBezTo>
                  <a:cubicBezTo>
                    <a:pt x="200789" y="31826"/>
                    <a:pt x="199884" y="29659"/>
                    <a:pt x="198848" y="27511"/>
                  </a:cubicBezTo>
                  <a:lnTo>
                    <a:pt x="198452" y="26701"/>
                  </a:lnTo>
                  <a:lnTo>
                    <a:pt x="198264" y="26287"/>
                  </a:lnTo>
                  <a:lnTo>
                    <a:pt x="198038" y="25891"/>
                  </a:lnTo>
                  <a:lnTo>
                    <a:pt x="197171" y="24289"/>
                  </a:lnTo>
                  <a:cubicBezTo>
                    <a:pt x="196530" y="23234"/>
                    <a:pt x="195909" y="22160"/>
                    <a:pt x="195174" y="21142"/>
                  </a:cubicBezTo>
                  <a:cubicBezTo>
                    <a:pt x="193742" y="19070"/>
                    <a:pt x="192102" y="17148"/>
                    <a:pt x="190293" y="15395"/>
                  </a:cubicBezTo>
                  <a:cubicBezTo>
                    <a:pt x="188503" y="13662"/>
                    <a:pt x="186563" y="12098"/>
                    <a:pt x="184490" y="10722"/>
                  </a:cubicBezTo>
                  <a:cubicBezTo>
                    <a:pt x="180401" y="7990"/>
                    <a:pt x="175954" y="6031"/>
                    <a:pt x="171488" y="4561"/>
                  </a:cubicBezTo>
                  <a:cubicBezTo>
                    <a:pt x="167098" y="3167"/>
                    <a:pt x="162613" y="2149"/>
                    <a:pt x="158053" y="1508"/>
                  </a:cubicBezTo>
                  <a:cubicBezTo>
                    <a:pt x="153569" y="849"/>
                    <a:pt x="149141" y="491"/>
                    <a:pt x="144788" y="284"/>
                  </a:cubicBezTo>
                  <a:cubicBezTo>
                    <a:pt x="143695" y="227"/>
                    <a:pt x="142602" y="171"/>
                    <a:pt x="141528" y="152"/>
                  </a:cubicBezTo>
                  <a:lnTo>
                    <a:pt x="138306" y="76"/>
                  </a:lnTo>
                  <a:lnTo>
                    <a:pt x="135103" y="1"/>
                  </a:lnTo>
                  <a:lnTo>
                    <a:pt x="131919" y="1"/>
                  </a:lnTo>
                  <a:cubicBezTo>
                    <a:pt x="131668" y="0"/>
                    <a:pt x="131418" y="0"/>
                    <a:pt x="1311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32"/>
          <p:cNvSpPr/>
          <p:nvPr/>
        </p:nvSpPr>
        <p:spPr>
          <a:xfrm rot="-8521147" flipH="1">
            <a:off x="8607166" y="4260609"/>
            <a:ext cx="293491" cy="154797"/>
          </a:xfrm>
          <a:custGeom>
            <a:avLst/>
            <a:gdLst/>
            <a:ahLst/>
            <a:cxnLst/>
            <a:rect l="l" t="t" r="r" b="b"/>
            <a:pathLst>
              <a:path w="30927" h="16312" extrusionOk="0">
                <a:moveTo>
                  <a:pt x="16294" y="1"/>
                </a:moveTo>
                <a:cubicBezTo>
                  <a:pt x="11883" y="1"/>
                  <a:pt x="9604" y="604"/>
                  <a:pt x="5717" y="2665"/>
                </a:cubicBezTo>
                <a:cubicBezTo>
                  <a:pt x="1815" y="4734"/>
                  <a:pt x="0" y="8382"/>
                  <a:pt x="1522" y="11133"/>
                </a:cubicBezTo>
                <a:cubicBezTo>
                  <a:pt x="3024" y="13826"/>
                  <a:pt x="6907" y="15719"/>
                  <a:pt x="11941" y="16245"/>
                </a:cubicBezTo>
                <a:cubicBezTo>
                  <a:pt x="12541" y="16289"/>
                  <a:pt x="13141" y="16311"/>
                  <a:pt x="13740" y="16311"/>
                </a:cubicBezTo>
                <a:cubicBezTo>
                  <a:pt x="15536" y="16311"/>
                  <a:pt x="17322" y="16114"/>
                  <a:pt x="19063" y="15719"/>
                </a:cubicBezTo>
                <a:cubicBezTo>
                  <a:pt x="20683" y="15309"/>
                  <a:pt x="25912" y="13026"/>
                  <a:pt x="27375" y="12109"/>
                </a:cubicBezTo>
                <a:cubicBezTo>
                  <a:pt x="29756" y="10587"/>
                  <a:pt x="30926" y="8246"/>
                  <a:pt x="30321" y="6197"/>
                </a:cubicBezTo>
                <a:cubicBezTo>
                  <a:pt x="29600" y="3738"/>
                  <a:pt x="26868" y="1690"/>
                  <a:pt x="22848" y="617"/>
                </a:cubicBezTo>
                <a:cubicBezTo>
                  <a:pt x="21014" y="129"/>
                  <a:pt x="20527" y="70"/>
                  <a:pt x="17385" y="12"/>
                </a:cubicBezTo>
                <a:cubicBezTo>
                  <a:pt x="17007" y="5"/>
                  <a:pt x="16643" y="1"/>
                  <a:pt x="162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2" name="Google Shape;562;p32"/>
          <p:cNvSpPr/>
          <p:nvPr/>
        </p:nvSpPr>
        <p:spPr>
          <a:xfrm rot="-8521147" flipH="1">
            <a:off x="8970355" y="4152201"/>
            <a:ext cx="151846" cy="81840"/>
          </a:xfrm>
          <a:custGeom>
            <a:avLst/>
            <a:gdLst/>
            <a:ahLst/>
            <a:cxnLst/>
            <a:rect l="l" t="t" r="r" b="b"/>
            <a:pathLst>
              <a:path w="16001" h="8624" extrusionOk="0">
                <a:moveTo>
                  <a:pt x="7423" y="0"/>
                </a:moveTo>
                <a:cubicBezTo>
                  <a:pt x="4571" y="0"/>
                  <a:pt x="1645" y="987"/>
                  <a:pt x="527" y="2516"/>
                </a:cubicBezTo>
                <a:cubicBezTo>
                  <a:pt x="1" y="3219"/>
                  <a:pt x="1" y="5404"/>
                  <a:pt x="527" y="6087"/>
                </a:cubicBezTo>
                <a:cubicBezTo>
                  <a:pt x="1737" y="7648"/>
                  <a:pt x="4313" y="8623"/>
                  <a:pt x="7298" y="8623"/>
                </a:cubicBezTo>
                <a:cubicBezTo>
                  <a:pt x="9522" y="8623"/>
                  <a:pt x="11064" y="8253"/>
                  <a:pt x="12586" y="7336"/>
                </a:cubicBezTo>
                <a:cubicBezTo>
                  <a:pt x="16000" y="5306"/>
                  <a:pt x="14673" y="1541"/>
                  <a:pt x="10127" y="331"/>
                </a:cubicBezTo>
                <a:cubicBezTo>
                  <a:pt x="9277" y="105"/>
                  <a:pt x="8354" y="0"/>
                  <a:pt x="742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3" name="Google Shape;563;p32"/>
          <p:cNvSpPr/>
          <p:nvPr/>
        </p:nvSpPr>
        <p:spPr>
          <a:xfrm rot="-8521147" flipH="1">
            <a:off x="8945180" y="4468744"/>
            <a:ext cx="151846" cy="81840"/>
          </a:xfrm>
          <a:custGeom>
            <a:avLst/>
            <a:gdLst/>
            <a:ahLst/>
            <a:cxnLst/>
            <a:rect l="l" t="t" r="r" b="b"/>
            <a:pathLst>
              <a:path w="16001" h="8624" extrusionOk="0">
                <a:moveTo>
                  <a:pt x="7423" y="0"/>
                </a:moveTo>
                <a:cubicBezTo>
                  <a:pt x="4571" y="0"/>
                  <a:pt x="1645" y="987"/>
                  <a:pt x="527" y="2516"/>
                </a:cubicBezTo>
                <a:cubicBezTo>
                  <a:pt x="1" y="3219"/>
                  <a:pt x="1" y="5404"/>
                  <a:pt x="527" y="6087"/>
                </a:cubicBezTo>
                <a:cubicBezTo>
                  <a:pt x="1737" y="7648"/>
                  <a:pt x="4313" y="8623"/>
                  <a:pt x="7298" y="8623"/>
                </a:cubicBezTo>
                <a:cubicBezTo>
                  <a:pt x="9522" y="8623"/>
                  <a:pt x="11064" y="8253"/>
                  <a:pt x="12586" y="7336"/>
                </a:cubicBezTo>
                <a:cubicBezTo>
                  <a:pt x="16000" y="5306"/>
                  <a:pt x="14673" y="1541"/>
                  <a:pt x="10127" y="331"/>
                </a:cubicBezTo>
                <a:cubicBezTo>
                  <a:pt x="9277" y="105"/>
                  <a:pt x="8354" y="0"/>
                  <a:pt x="742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4" name="Google Shape;564;p32"/>
          <p:cNvSpPr/>
          <p:nvPr/>
        </p:nvSpPr>
        <p:spPr>
          <a:xfrm rot="-8521372" flipH="1">
            <a:off x="8811922" y="3683168"/>
            <a:ext cx="308090" cy="162498"/>
          </a:xfrm>
          <a:custGeom>
            <a:avLst/>
            <a:gdLst/>
            <a:ahLst/>
            <a:cxnLst/>
            <a:rect l="l" t="t" r="r" b="b"/>
            <a:pathLst>
              <a:path w="30927" h="16312" extrusionOk="0">
                <a:moveTo>
                  <a:pt x="16294" y="1"/>
                </a:moveTo>
                <a:cubicBezTo>
                  <a:pt x="11883" y="1"/>
                  <a:pt x="9604" y="604"/>
                  <a:pt x="5717" y="2665"/>
                </a:cubicBezTo>
                <a:cubicBezTo>
                  <a:pt x="1815" y="4734"/>
                  <a:pt x="0" y="8382"/>
                  <a:pt x="1522" y="11133"/>
                </a:cubicBezTo>
                <a:cubicBezTo>
                  <a:pt x="3024" y="13826"/>
                  <a:pt x="6907" y="15719"/>
                  <a:pt x="11941" y="16245"/>
                </a:cubicBezTo>
                <a:cubicBezTo>
                  <a:pt x="12541" y="16289"/>
                  <a:pt x="13141" y="16311"/>
                  <a:pt x="13740" y="16311"/>
                </a:cubicBezTo>
                <a:cubicBezTo>
                  <a:pt x="15536" y="16311"/>
                  <a:pt x="17322" y="16114"/>
                  <a:pt x="19063" y="15719"/>
                </a:cubicBezTo>
                <a:cubicBezTo>
                  <a:pt x="20683" y="15309"/>
                  <a:pt x="25912" y="13026"/>
                  <a:pt x="27375" y="12109"/>
                </a:cubicBezTo>
                <a:cubicBezTo>
                  <a:pt x="29756" y="10587"/>
                  <a:pt x="30926" y="8246"/>
                  <a:pt x="30321" y="6197"/>
                </a:cubicBezTo>
                <a:cubicBezTo>
                  <a:pt x="29600" y="3738"/>
                  <a:pt x="26868" y="1690"/>
                  <a:pt x="22848" y="617"/>
                </a:cubicBezTo>
                <a:cubicBezTo>
                  <a:pt x="21014" y="129"/>
                  <a:pt x="20527" y="70"/>
                  <a:pt x="17385" y="12"/>
                </a:cubicBezTo>
                <a:cubicBezTo>
                  <a:pt x="17007" y="5"/>
                  <a:pt x="16643" y="1"/>
                  <a:pt x="162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5" name="Google Shape;565;p32"/>
          <p:cNvSpPr/>
          <p:nvPr/>
        </p:nvSpPr>
        <p:spPr>
          <a:xfrm>
            <a:off x="-13620" y="1423828"/>
            <a:ext cx="3065994" cy="2171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6" name="Google Shape;566;p32"/>
          <p:cNvSpPr/>
          <p:nvPr/>
        </p:nvSpPr>
        <p:spPr>
          <a:xfrm rot="-8520759" flipH="1">
            <a:off x="8781646" y="3921697"/>
            <a:ext cx="210916" cy="111245"/>
          </a:xfrm>
          <a:custGeom>
            <a:avLst/>
            <a:gdLst/>
            <a:ahLst/>
            <a:cxnLst/>
            <a:rect l="l" t="t" r="r" b="b"/>
            <a:pathLst>
              <a:path w="30927" h="16312" extrusionOk="0">
                <a:moveTo>
                  <a:pt x="16294" y="1"/>
                </a:moveTo>
                <a:cubicBezTo>
                  <a:pt x="11883" y="1"/>
                  <a:pt x="9604" y="604"/>
                  <a:pt x="5717" y="2665"/>
                </a:cubicBezTo>
                <a:cubicBezTo>
                  <a:pt x="1815" y="4734"/>
                  <a:pt x="0" y="8382"/>
                  <a:pt x="1522" y="11133"/>
                </a:cubicBezTo>
                <a:cubicBezTo>
                  <a:pt x="3024" y="13826"/>
                  <a:pt x="6907" y="15719"/>
                  <a:pt x="11941" y="16245"/>
                </a:cubicBezTo>
                <a:cubicBezTo>
                  <a:pt x="12541" y="16289"/>
                  <a:pt x="13141" y="16311"/>
                  <a:pt x="13740" y="16311"/>
                </a:cubicBezTo>
                <a:cubicBezTo>
                  <a:pt x="15536" y="16311"/>
                  <a:pt x="17322" y="16114"/>
                  <a:pt x="19063" y="15719"/>
                </a:cubicBezTo>
                <a:cubicBezTo>
                  <a:pt x="20683" y="15309"/>
                  <a:pt x="25912" y="13026"/>
                  <a:pt x="27375" y="12109"/>
                </a:cubicBezTo>
                <a:cubicBezTo>
                  <a:pt x="29756" y="10587"/>
                  <a:pt x="30926" y="8246"/>
                  <a:pt x="30321" y="6197"/>
                </a:cubicBezTo>
                <a:cubicBezTo>
                  <a:pt x="29600" y="3738"/>
                  <a:pt x="26868" y="1690"/>
                  <a:pt x="22848" y="617"/>
                </a:cubicBezTo>
                <a:cubicBezTo>
                  <a:pt x="21014" y="129"/>
                  <a:pt x="20527" y="70"/>
                  <a:pt x="17385" y="12"/>
                </a:cubicBezTo>
                <a:cubicBezTo>
                  <a:pt x="17007" y="5"/>
                  <a:pt x="16643" y="1"/>
                  <a:pt x="162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7" name="Google Shape;567;p32"/>
          <p:cNvSpPr txBox="1">
            <a:spLocks noGrp="1"/>
          </p:cNvSpPr>
          <p:nvPr>
            <p:ph type="ctrTitle"/>
          </p:nvPr>
        </p:nvSpPr>
        <p:spPr>
          <a:xfrm flipH="1">
            <a:off x="82260" y="1565654"/>
            <a:ext cx="3126603" cy="18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vi-VN" sz="2800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Giới thiệu về </a:t>
            </a:r>
            <a:r>
              <a:rPr lang="en-US" sz="28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28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vi-VN" sz="28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Struts2</a:t>
            </a:r>
            <a:r>
              <a:rPr lang="en-US" sz="28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8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Framework</a:t>
            </a:r>
            <a:endParaRPr sz="2800" dirty="0">
              <a:solidFill>
                <a:schemeClr val="accent2"/>
              </a:solidFill>
            </a:endParaRPr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15"/>
          </p:nvPr>
        </p:nvSpPr>
        <p:spPr>
          <a:xfrm flipH="1">
            <a:off x="3247687" y="593805"/>
            <a:ext cx="5057239" cy="52768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algn="just">
              <a:spcBef>
                <a:spcPts val="1800"/>
              </a:spcBef>
            </a:pPr>
            <a:r>
              <a:rPr lang="vi-VN" sz="1800" spc="-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Struts 2 là một framework mở dùng cho việc tạo các ứng dụng </a:t>
            </a:r>
            <a:r>
              <a:rPr lang="vi-VN" sz="1800" spc="-5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web</a:t>
            </a:r>
            <a:r>
              <a:rPr lang="en-US" sz="1800" spc="-5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algn="just">
              <a:spcBef>
                <a:spcPts val="1800"/>
              </a:spcBef>
            </a:pPr>
            <a:r>
              <a:rPr lang="vi-VN" sz="1800" spc="-5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Struts </a:t>
            </a:r>
            <a:r>
              <a:rPr lang="vi-VN" sz="1800" spc="-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 là một framework theo mô hình MVC: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vi-VN" sz="1800" spc="-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Model: là các lớp java định nghĩa các đối tượng để chứa dữ liệu (hay còn gọi là các POJO). </a:t>
            </a:r>
            <a:endParaRPr lang="en-US" sz="1800" spc="-5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vi-VN" sz="1800" spc="-5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View</a:t>
            </a:r>
            <a:r>
              <a:rPr lang="vi-VN" sz="1800" spc="-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là các trang *.jsp, dùng để hiển thị dữ liệu đến người dùng. </a:t>
            </a:r>
            <a:endParaRPr lang="en-US" sz="1800" spc="-5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vi-VN" sz="1800" spc="-5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Controller </a:t>
            </a:r>
            <a:r>
              <a:rPr lang="vi-VN" sz="1800" spc="-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là phần xử lý logic, </a:t>
            </a:r>
            <a:r>
              <a:rPr lang="vi-VN" sz="1800" spc="-5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còn </a:t>
            </a:r>
            <a:r>
              <a:rPr lang="vi-VN" sz="1800" spc="-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được gọi là Action.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582" name="Google Shape;582;p32"/>
          <p:cNvGrpSpPr/>
          <p:nvPr/>
        </p:nvGrpSpPr>
        <p:grpSpPr>
          <a:xfrm>
            <a:off x="1717061" y="3287095"/>
            <a:ext cx="1235990" cy="1227266"/>
            <a:chOff x="1173550" y="238600"/>
            <a:chExt cx="5252825" cy="5215750"/>
          </a:xfrm>
        </p:grpSpPr>
        <p:sp>
          <p:nvSpPr>
            <p:cNvPr id="583" name="Google Shape;583;p32"/>
            <p:cNvSpPr/>
            <p:nvPr/>
          </p:nvSpPr>
          <p:spPr>
            <a:xfrm>
              <a:off x="1903800" y="96822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6" y="0"/>
                  </a:moveTo>
                  <a:cubicBezTo>
                    <a:pt x="2228" y="0"/>
                    <a:pt x="168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5"/>
                  </a:cubicBezTo>
                  <a:cubicBezTo>
                    <a:pt x="4652" y="4135"/>
                    <a:pt x="5535" y="1887"/>
                    <a:pt x="4210" y="603"/>
                  </a:cubicBezTo>
                  <a:cubicBezTo>
                    <a:pt x="3818" y="201"/>
                    <a:pt x="3297" y="0"/>
                    <a:pt x="27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2268975" y="968425"/>
              <a:ext cx="138375" cy="104200"/>
            </a:xfrm>
            <a:custGeom>
              <a:avLst/>
              <a:gdLst/>
              <a:ahLst/>
              <a:cxnLst/>
              <a:rect l="l" t="t" r="r" b="b"/>
              <a:pathLst>
                <a:path w="5535" h="4168" extrusionOk="0">
                  <a:moveTo>
                    <a:pt x="2771" y="0"/>
                  </a:moveTo>
                  <a:cubicBezTo>
                    <a:pt x="2242" y="0"/>
                    <a:pt x="1714" y="206"/>
                    <a:pt x="1325" y="615"/>
                  </a:cubicBezTo>
                  <a:cubicBezTo>
                    <a:pt x="0" y="1919"/>
                    <a:pt x="924" y="4167"/>
                    <a:pt x="2770" y="4167"/>
                  </a:cubicBezTo>
                  <a:cubicBezTo>
                    <a:pt x="2778" y="4168"/>
                    <a:pt x="2787" y="4168"/>
                    <a:pt x="2795" y="4168"/>
                  </a:cubicBezTo>
                  <a:cubicBezTo>
                    <a:pt x="4625" y="4168"/>
                    <a:pt x="5534" y="1934"/>
                    <a:pt x="4236" y="635"/>
                  </a:cubicBezTo>
                  <a:cubicBezTo>
                    <a:pt x="3842" y="211"/>
                    <a:pt x="3306" y="0"/>
                    <a:pt x="27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2634075" y="603900"/>
              <a:ext cx="138225" cy="104375"/>
            </a:xfrm>
            <a:custGeom>
              <a:avLst/>
              <a:gdLst/>
              <a:ahLst/>
              <a:cxnLst/>
              <a:rect l="l" t="t" r="r" b="b"/>
              <a:pathLst>
                <a:path w="5529" h="4175" extrusionOk="0">
                  <a:moveTo>
                    <a:pt x="2750" y="1"/>
                  </a:moveTo>
                  <a:cubicBezTo>
                    <a:pt x="935" y="1"/>
                    <a:pt x="0" y="2201"/>
                    <a:pt x="1273" y="3514"/>
                  </a:cubicBezTo>
                  <a:cubicBezTo>
                    <a:pt x="1672" y="3953"/>
                    <a:pt x="2215" y="4174"/>
                    <a:pt x="2759" y="4174"/>
                  </a:cubicBezTo>
                  <a:cubicBezTo>
                    <a:pt x="3284" y="4174"/>
                    <a:pt x="3809" y="3968"/>
                    <a:pt x="4204" y="3554"/>
                  </a:cubicBezTo>
                  <a:cubicBezTo>
                    <a:pt x="5528" y="2290"/>
                    <a:pt x="4645" y="21"/>
                    <a:pt x="2799" y="1"/>
                  </a:cubicBezTo>
                  <a:cubicBezTo>
                    <a:pt x="2782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2999575" y="239125"/>
              <a:ext cx="137875" cy="103900"/>
            </a:xfrm>
            <a:custGeom>
              <a:avLst/>
              <a:gdLst/>
              <a:ahLst/>
              <a:cxnLst/>
              <a:rect l="l" t="t" r="r" b="b"/>
              <a:pathLst>
                <a:path w="5515" h="4156" extrusionOk="0">
                  <a:moveTo>
                    <a:pt x="2756" y="0"/>
                  </a:moveTo>
                  <a:cubicBezTo>
                    <a:pt x="2747" y="0"/>
                    <a:pt x="2739" y="0"/>
                    <a:pt x="2731" y="0"/>
                  </a:cubicBezTo>
                  <a:cubicBezTo>
                    <a:pt x="884" y="20"/>
                    <a:pt x="1" y="2248"/>
                    <a:pt x="1306" y="3533"/>
                  </a:cubicBezTo>
                  <a:cubicBezTo>
                    <a:pt x="1702" y="3949"/>
                    <a:pt x="2231" y="4155"/>
                    <a:pt x="2759" y="4155"/>
                  </a:cubicBezTo>
                  <a:cubicBezTo>
                    <a:pt x="3300" y="4155"/>
                    <a:pt x="3840" y="3939"/>
                    <a:pt x="4236" y="3513"/>
                  </a:cubicBezTo>
                  <a:cubicBezTo>
                    <a:pt x="5515" y="2194"/>
                    <a:pt x="4586" y="0"/>
                    <a:pt x="2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263427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1"/>
                  </a:moveTo>
                  <a:cubicBezTo>
                    <a:pt x="2229" y="1"/>
                    <a:pt x="1697" y="211"/>
                    <a:pt x="1305" y="633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0" y="1937"/>
                    <a:pt x="4216" y="633"/>
                  </a:cubicBezTo>
                  <a:cubicBezTo>
                    <a:pt x="3824" y="211"/>
                    <a:pt x="3292" y="1"/>
                    <a:pt x="27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2999575" y="603275"/>
              <a:ext cx="137575" cy="104200"/>
            </a:xfrm>
            <a:custGeom>
              <a:avLst/>
              <a:gdLst/>
              <a:ahLst/>
              <a:cxnLst/>
              <a:rect l="l" t="t" r="r" b="b"/>
              <a:pathLst>
                <a:path w="5503" h="4168" extrusionOk="0">
                  <a:moveTo>
                    <a:pt x="2736" y="1"/>
                  </a:moveTo>
                  <a:cubicBezTo>
                    <a:pt x="2265" y="1"/>
                    <a:pt x="1797" y="174"/>
                    <a:pt x="1406" y="528"/>
                  </a:cubicBezTo>
                  <a:cubicBezTo>
                    <a:pt x="1" y="1732"/>
                    <a:pt x="764" y="4041"/>
                    <a:pt x="2610" y="4161"/>
                  </a:cubicBezTo>
                  <a:cubicBezTo>
                    <a:pt x="2668" y="4166"/>
                    <a:pt x="2724" y="4168"/>
                    <a:pt x="2780" y="4168"/>
                  </a:cubicBezTo>
                  <a:cubicBezTo>
                    <a:pt x="4522" y="4168"/>
                    <a:pt x="5503" y="2091"/>
                    <a:pt x="4316" y="749"/>
                  </a:cubicBezTo>
                  <a:cubicBezTo>
                    <a:pt x="3877" y="254"/>
                    <a:pt x="3305" y="1"/>
                    <a:pt x="2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364950" y="239050"/>
              <a:ext cx="137975" cy="104075"/>
            </a:xfrm>
            <a:custGeom>
              <a:avLst/>
              <a:gdLst/>
              <a:ahLst/>
              <a:cxnLst/>
              <a:rect l="l" t="t" r="r" b="b"/>
              <a:pathLst>
                <a:path w="5519" h="4163" extrusionOk="0">
                  <a:moveTo>
                    <a:pt x="2731" y="1"/>
                  </a:moveTo>
                  <a:cubicBezTo>
                    <a:pt x="966" y="1"/>
                    <a:pt x="1" y="2135"/>
                    <a:pt x="1223" y="3476"/>
                  </a:cubicBezTo>
                  <a:cubicBezTo>
                    <a:pt x="1625" y="3930"/>
                    <a:pt x="2188" y="4162"/>
                    <a:pt x="2752" y="4162"/>
                  </a:cubicBezTo>
                  <a:cubicBezTo>
                    <a:pt x="3258" y="4162"/>
                    <a:pt x="3764" y="3976"/>
                    <a:pt x="4153" y="3596"/>
                  </a:cubicBezTo>
                  <a:cubicBezTo>
                    <a:pt x="5518" y="2331"/>
                    <a:pt x="4675" y="63"/>
                    <a:pt x="2828" y="3"/>
                  </a:cubicBezTo>
                  <a:cubicBezTo>
                    <a:pt x="2796" y="2"/>
                    <a:pt x="2763" y="1"/>
                    <a:pt x="2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299957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1"/>
                  </a:moveTo>
                  <a:cubicBezTo>
                    <a:pt x="2229" y="1"/>
                    <a:pt x="1697" y="211"/>
                    <a:pt x="1306" y="633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1" y="1917"/>
                    <a:pt x="4216" y="633"/>
                  </a:cubicBezTo>
                  <a:cubicBezTo>
                    <a:pt x="3825" y="211"/>
                    <a:pt x="3293" y="1"/>
                    <a:pt x="27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3364675" y="603400"/>
              <a:ext cx="137725" cy="103925"/>
            </a:xfrm>
            <a:custGeom>
              <a:avLst/>
              <a:gdLst/>
              <a:ahLst/>
              <a:cxnLst/>
              <a:rect l="l" t="t" r="r" b="b"/>
              <a:pathLst>
                <a:path w="5509" h="4157" extrusionOk="0">
                  <a:moveTo>
                    <a:pt x="2750" y="1"/>
                  </a:moveTo>
                  <a:cubicBezTo>
                    <a:pt x="2202" y="1"/>
                    <a:pt x="1654" y="222"/>
                    <a:pt x="1254" y="664"/>
                  </a:cubicBezTo>
                  <a:cubicBezTo>
                    <a:pt x="1" y="1977"/>
                    <a:pt x="936" y="4157"/>
                    <a:pt x="2750" y="4157"/>
                  </a:cubicBezTo>
                  <a:cubicBezTo>
                    <a:pt x="2766" y="4157"/>
                    <a:pt x="2783" y="4157"/>
                    <a:pt x="2799" y="415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2"/>
                    <a:pt x="3271" y="1"/>
                    <a:pt x="2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3729350" y="23860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80" y="1"/>
                  </a:moveTo>
                  <a:cubicBezTo>
                    <a:pt x="949" y="1"/>
                    <a:pt x="0" y="2195"/>
                    <a:pt x="1279" y="3514"/>
                  </a:cubicBezTo>
                  <a:cubicBezTo>
                    <a:pt x="1680" y="3955"/>
                    <a:pt x="2228" y="4176"/>
                    <a:pt x="2775" y="4176"/>
                  </a:cubicBezTo>
                  <a:cubicBezTo>
                    <a:pt x="3297" y="4176"/>
                    <a:pt x="3818" y="3976"/>
                    <a:pt x="4210" y="3574"/>
                  </a:cubicBezTo>
                  <a:cubicBezTo>
                    <a:pt x="5534" y="2289"/>
                    <a:pt x="4651" y="41"/>
                    <a:pt x="2804" y="1"/>
                  </a:cubicBezTo>
                  <a:cubicBezTo>
                    <a:pt x="2796" y="1"/>
                    <a:pt x="2788" y="1"/>
                    <a:pt x="2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3364450" y="968675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5"/>
                    <a:pt x="1243" y="3475"/>
                  </a:cubicBezTo>
                  <a:cubicBezTo>
                    <a:pt x="1644" y="3940"/>
                    <a:pt x="2207" y="4177"/>
                    <a:pt x="2770" y="4177"/>
                  </a:cubicBezTo>
                  <a:cubicBezTo>
                    <a:pt x="3277" y="4177"/>
                    <a:pt x="3783" y="3985"/>
                    <a:pt x="4173" y="3595"/>
                  </a:cubicBezTo>
                  <a:cubicBezTo>
                    <a:pt x="5538" y="2351"/>
                    <a:pt x="4695" y="63"/>
                    <a:pt x="2848" y="3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3729200" y="603150"/>
              <a:ext cx="138225" cy="104675"/>
            </a:xfrm>
            <a:custGeom>
              <a:avLst/>
              <a:gdLst/>
              <a:ahLst/>
              <a:cxnLst/>
              <a:rect l="l" t="t" r="r" b="b"/>
              <a:pathLst>
                <a:path w="5529" h="4187" extrusionOk="0">
                  <a:moveTo>
                    <a:pt x="2769" y="0"/>
                  </a:moveTo>
                  <a:cubicBezTo>
                    <a:pt x="2255" y="0"/>
                    <a:pt x="1742" y="197"/>
                    <a:pt x="1345" y="593"/>
                  </a:cubicBezTo>
                  <a:cubicBezTo>
                    <a:pt x="0" y="1878"/>
                    <a:pt x="864" y="4126"/>
                    <a:pt x="2730" y="4186"/>
                  </a:cubicBezTo>
                  <a:cubicBezTo>
                    <a:pt x="2747" y="4187"/>
                    <a:pt x="2763" y="4187"/>
                    <a:pt x="2780" y="4187"/>
                  </a:cubicBezTo>
                  <a:cubicBezTo>
                    <a:pt x="4594" y="4187"/>
                    <a:pt x="5529" y="2006"/>
                    <a:pt x="4276" y="674"/>
                  </a:cubicBezTo>
                  <a:cubicBezTo>
                    <a:pt x="3870" y="227"/>
                    <a:pt x="3320" y="0"/>
                    <a:pt x="27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3729850" y="96822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7" y="0"/>
                  </a:moveTo>
                  <a:cubicBezTo>
                    <a:pt x="2213" y="0"/>
                    <a:pt x="1670" y="221"/>
                    <a:pt x="1279" y="663"/>
                  </a:cubicBezTo>
                  <a:cubicBezTo>
                    <a:pt x="0" y="1982"/>
                    <a:pt x="929" y="4176"/>
                    <a:pt x="2760" y="4176"/>
                  </a:cubicBezTo>
                  <a:cubicBezTo>
                    <a:pt x="2768" y="4176"/>
                    <a:pt x="2776" y="4176"/>
                    <a:pt x="2784" y="4175"/>
                  </a:cubicBezTo>
                  <a:cubicBezTo>
                    <a:pt x="4631" y="4135"/>
                    <a:pt x="5514" y="1887"/>
                    <a:pt x="4190" y="603"/>
                  </a:cubicBezTo>
                  <a:cubicBezTo>
                    <a:pt x="3798" y="201"/>
                    <a:pt x="3277" y="0"/>
                    <a:pt x="27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2269525" y="60387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23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7" y="4177"/>
                    <a:pt x="3764" y="3985"/>
                    <a:pt x="4153" y="3595"/>
                  </a:cubicBezTo>
                  <a:cubicBezTo>
                    <a:pt x="5518" y="2351"/>
                    <a:pt x="4695" y="83"/>
                    <a:pt x="2849" y="2"/>
                  </a:cubicBezTo>
                  <a:cubicBezTo>
                    <a:pt x="2816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2675425" y="300325"/>
              <a:ext cx="79300" cy="42550"/>
            </a:xfrm>
            <a:custGeom>
              <a:avLst/>
              <a:gdLst/>
              <a:ahLst/>
              <a:cxnLst/>
              <a:rect l="l" t="t" r="r" b="b"/>
              <a:pathLst>
                <a:path w="3172" h="1702" extrusionOk="0">
                  <a:moveTo>
                    <a:pt x="3172" y="1"/>
                  </a:moveTo>
                  <a:cubicBezTo>
                    <a:pt x="2108" y="442"/>
                    <a:pt x="1064" y="884"/>
                    <a:pt x="1" y="1346"/>
                  </a:cubicBezTo>
                  <a:cubicBezTo>
                    <a:pt x="344" y="1586"/>
                    <a:pt x="739" y="1702"/>
                    <a:pt x="1132" y="1702"/>
                  </a:cubicBezTo>
                  <a:cubicBezTo>
                    <a:pt x="1658" y="1702"/>
                    <a:pt x="2179" y="1495"/>
                    <a:pt x="2570" y="1105"/>
                  </a:cubicBezTo>
                  <a:cubicBezTo>
                    <a:pt x="2871" y="804"/>
                    <a:pt x="3092" y="422"/>
                    <a:pt x="3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1252825" y="1724425"/>
              <a:ext cx="48200" cy="79325"/>
            </a:xfrm>
            <a:custGeom>
              <a:avLst/>
              <a:gdLst/>
              <a:ahLst/>
              <a:cxnLst/>
              <a:rect l="l" t="t" r="r" b="b"/>
              <a:pathLst>
                <a:path w="1928" h="3173" extrusionOk="0">
                  <a:moveTo>
                    <a:pt x="1366" y="1"/>
                  </a:moveTo>
                  <a:cubicBezTo>
                    <a:pt x="884" y="1045"/>
                    <a:pt x="442" y="2108"/>
                    <a:pt x="1" y="3172"/>
                  </a:cubicBezTo>
                  <a:cubicBezTo>
                    <a:pt x="402" y="3092"/>
                    <a:pt x="784" y="2891"/>
                    <a:pt x="1085" y="2590"/>
                  </a:cubicBezTo>
                  <a:cubicBezTo>
                    <a:pt x="1807" y="1908"/>
                    <a:pt x="1928" y="804"/>
                    <a:pt x="1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1539150" y="133552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69" y="1"/>
                  </a:moveTo>
                  <a:cubicBezTo>
                    <a:pt x="955" y="1"/>
                    <a:pt x="0" y="2181"/>
                    <a:pt x="1253" y="3514"/>
                  </a:cubicBezTo>
                  <a:cubicBezTo>
                    <a:pt x="1654" y="3956"/>
                    <a:pt x="2202" y="4176"/>
                    <a:pt x="2749" y="4176"/>
                  </a:cubicBezTo>
                  <a:cubicBezTo>
                    <a:pt x="3271" y="4176"/>
                    <a:pt x="3792" y="3976"/>
                    <a:pt x="4184" y="3574"/>
                  </a:cubicBezTo>
                  <a:cubicBezTo>
                    <a:pt x="5529" y="2289"/>
                    <a:pt x="4646" y="41"/>
                    <a:pt x="2819" y="1"/>
                  </a:cubicBezTo>
                  <a:cubicBezTo>
                    <a:pt x="2802" y="1"/>
                    <a:pt x="2786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1174050" y="206565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55" y="1"/>
                  </a:moveTo>
                  <a:cubicBezTo>
                    <a:pt x="2747" y="1"/>
                    <a:pt x="2739" y="1"/>
                    <a:pt x="2730" y="1"/>
                  </a:cubicBezTo>
                  <a:cubicBezTo>
                    <a:pt x="904" y="21"/>
                    <a:pt x="1" y="2269"/>
                    <a:pt x="1305" y="3553"/>
                  </a:cubicBezTo>
                  <a:cubicBezTo>
                    <a:pt x="1700" y="3967"/>
                    <a:pt x="2225" y="4173"/>
                    <a:pt x="2750" y="4173"/>
                  </a:cubicBezTo>
                  <a:cubicBezTo>
                    <a:pt x="3294" y="4173"/>
                    <a:pt x="3837" y="3952"/>
                    <a:pt x="4236" y="3513"/>
                  </a:cubicBezTo>
                  <a:cubicBezTo>
                    <a:pt x="5535" y="2214"/>
                    <a:pt x="4586" y="1"/>
                    <a:pt x="2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1550400" y="1700625"/>
              <a:ext cx="114925" cy="103350"/>
            </a:xfrm>
            <a:custGeom>
              <a:avLst/>
              <a:gdLst/>
              <a:ahLst/>
              <a:cxnLst/>
              <a:rect l="l" t="t" r="r" b="b"/>
              <a:pathLst>
                <a:path w="4597" h="4134" extrusionOk="0">
                  <a:moveTo>
                    <a:pt x="2303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3" y="3462"/>
                  </a:cubicBezTo>
                  <a:cubicBezTo>
                    <a:pt x="1196" y="3907"/>
                    <a:pt x="1755" y="4134"/>
                    <a:pt x="2314" y="4134"/>
                  </a:cubicBezTo>
                  <a:cubicBezTo>
                    <a:pt x="2815" y="4134"/>
                    <a:pt x="3316" y="3952"/>
                    <a:pt x="3714" y="3582"/>
                  </a:cubicBezTo>
                  <a:cubicBezTo>
                    <a:pt x="4557" y="2819"/>
                    <a:pt x="4597" y="1495"/>
                    <a:pt x="3834" y="672"/>
                  </a:cubicBezTo>
                  <a:cubicBezTo>
                    <a:pt x="3421" y="227"/>
                    <a:pt x="2863" y="0"/>
                    <a:pt x="2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1903950" y="1335525"/>
              <a:ext cx="138725" cy="104350"/>
            </a:xfrm>
            <a:custGeom>
              <a:avLst/>
              <a:gdLst/>
              <a:ahLst/>
              <a:cxnLst/>
              <a:rect l="l" t="t" r="r" b="b"/>
              <a:pathLst>
                <a:path w="5549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4" y="3554"/>
                  </a:cubicBezTo>
                  <a:cubicBezTo>
                    <a:pt x="5549" y="2269"/>
                    <a:pt x="4646" y="2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1174050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1" y="178"/>
                    <a:pt x="1406" y="537"/>
                  </a:cubicBezTo>
                  <a:cubicBezTo>
                    <a:pt x="1" y="1741"/>
                    <a:pt x="763" y="4029"/>
                    <a:pt x="2610" y="4170"/>
                  </a:cubicBezTo>
                  <a:cubicBezTo>
                    <a:pt x="2667" y="4174"/>
                    <a:pt x="2724" y="4176"/>
                    <a:pt x="2780" y="4176"/>
                  </a:cubicBezTo>
                  <a:cubicBezTo>
                    <a:pt x="4522" y="4176"/>
                    <a:pt x="5502" y="2099"/>
                    <a:pt x="4316" y="737"/>
                  </a:cubicBezTo>
                  <a:cubicBezTo>
                    <a:pt x="3881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1538850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7" y="0"/>
                  </a:moveTo>
                  <a:cubicBezTo>
                    <a:pt x="2261" y="0"/>
                    <a:pt x="1755" y="187"/>
                    <a:pt x="1366" y="567"/>
                  </a:cubicBezTo>
                  <a:cubicBezTo>
                    <a:pt x="1" y="1811"/>
                    <a:pt x="844" y="4099"/>
                    <a:pt x="2690" y="4180"/>
                  </a:cubicBezTo>
                  <a:cubicBezTo>
                    <a:pt x="2715" y="4180"/>
                    <a:pt x="2740" y="4181"/>
                    <a:pt x="2765" y="4181"/>
                  </a:cubicBezTo>
                  <a:cubicBezTo>
                    <a:pt x="4564" y="4181"/>
                    <a:pt x="5524" y="2033"/>
                    <a:pt x="4296" y="687"/>
                  </a:cubicBezTo>
                  <a:cubicBezTo>
                    <a:pt x="3894" y="232"/>
                    <a:pt x="3330" y="0"/>
                    <a:pt x="27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1903800" y="169990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6" y="1"/>
                  </a:moveTo>
                  <a:cubicBezTo>
                    <a:pt x="2222" y="1"/>
                    <a:pt x="1678" y="221"/>
                    <a:pt x="1280" y="661"/>
                  </a:cubicBezTo>
                  <a:cubicBezTo>
                    <a:pt x="1" y="1979"/>
                    <a:pt x="950" y="4173"/>
                    <a:pt x="2780" y="4173"/>
                  </a:cubicBezTo>
                  <a:cubicBezTo>
                    <a:pt x="2788" y="4173"/>
                    <a:pt x="2797" y="4173"/>
                    <a:pt x="2805" y="4173"/>
                  </a:cubicBezTo>
                  <a:cubicBezTo>
                    <a:pt x="4652" y="4133"/>
                    <a:pt x="5535" y="1905"/>
                    <a:pt x="4210" y="620"/>
                  </a:cubicBezTo>
                  <a:cubicBezTo>
                    <a:pt x="3816" y="206"/>
                    <a:pt x="3291" y="1"/>
                    <a:pt x="2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1174050" y="2795025"/>
              <a:ext cx="138525" cy="104125"/>
            </a:xfrm>
            <a:custGeom>
              <a:avLst/>
              <a:gdLst/>
              <a:ahLst/>
              <a:cxnLst/>
              <a:rect l="l" t="t" r="r" b="b"/>
              <a:pathLst>
                <a:path w="5541" h="4165" extrusionOk="0">
                  <a:moveTo>
                    <a:pt x="2763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37"/>
                    <a:pt x="924" y="4165"/>
                    <a:pt x="2771" y="4165"/>
                  </a:cubicBezTo>
                  <a:cubicBezTo>
                    <a:pt x="4617" y="4165"/>
                    <a:pt x="5540" y="1937"/>
                    <a:pt x="4236" y="632"/>
                  </a:cubicBezTo>
                  <a:cubicBezTo>
                    <a:pt x="3834" y="211"/>
                    <a:pt x="3297" y="0"/>
                    <a:pt x="27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1539150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52" y="0"/>
                  </a:moveTo>
                  <a:cubicBezTo>
                    <a:pt x="2207" y="0"/>
                    <a:pt x="1664" y="221"/>
                    <a:pt x="1273" y="663"/>
                  </a:cubicBezTo>
                  <a:cubicBezTo>
                    <a:pt x="0" y="1976"/>
                    <a:pt x="935" y="4176"/>
                    <a:pt x="2750" y="4176"/>
                  </a:cubicBezTo>
                  <a:cubicBezTo>
                    <a:pt x="2766" y="4176"/>
                    <a:pt x="2782" y="4176"/>
                    <a:pt x="2799" y="4176"/>
                  </a:cubicBezTo>
                  <a:cubicBezTo>
                    <a:pt x="4646" y="4136"/>
                    <a:pt x="5529" y="1888"/>
                    <a:pt x="4184" y="603"/>
                  </a:cubicBezTo>
                  <a:cubicBezTo>
                    <a:pt x="3792" y="201"/>
                    <a:pt x="3271" y="0"/>
                    <a:pt x="27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903675" y="2065150"/>
              <a:ext cx="138875" cy="104400"/>
            </a:xfrm>
            <a:custGeom>
              <a:avLst/>
              <a:gdLst/>
              <a:ahLst/>
              <a:cxnLst/>
              <a:rect l="l" t="t" r="r" b="b"/>
              <a:pathLst>
                <a:path w="5555" h="4176" extrusionOk="0">
                  <a:moveTo>
                    <a:pt x="2779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50" y="4176"/>
                  </a:cubicBezTo>
                  <a:cubicBezTo>
                    <a:pt x="2758" y="4176"/>
                    <a:pt x="2767" y="4176"/>
                    <a:pt x="2775" y="4176"/>
                  </a:cubicBezTo>
                  <a:cubicBezTo>
                    <a:pt x="4605" y="4176"/>
                    <a:pt x="5554" y="1982"/>
                    <a:pt x="4275" y="663"/>
                  </a:cubicBezTo>
                  <a:cubicBezTo>
                    <a:pt x="3875" y="221"/>
                    <a:pt x="3327" y="0"/>
                    <a:pt x="27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1539425" y="27957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62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1903675" y="24299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95" y="0"/>
                  </a:moveTo>
                  <a:cubicBezTo>
                    <a:pt x="2273" y="0"/>
                    <a:pt x="1747" y="201"/>
                    <a:pt x="1345" y="603"/>
                  </a:cubicBezTo>
                  <a:cubicBezTo>
                    <a:pt x="0" y="1867"/>
                    <a:pt x="883" y="4116"/>
                    <a:pt x="2730" y="4176"/>
                  </a:cubicBezTo>
                  <a:cubicBezTo>
                    <a:pt x="2746" y="4176"/>
                    <a:pt x="2763" y="4176"/>
                    <a:pt x="2779" y="4176"/>
                  </a:cubicBezTo>
                  <a:cubicBezTo>
                    <a:pt x="4594" y="4176"/>
                    <a:pt x="5548" y="1996"/>
                    <a:pt x="4275" y="663"/>
                  </a:cubicBezTo>
                  <a:cubicBezTo>
                    <a:pt x="3885" y="221"/>
                    <a:pt x="3342" y="0"/>
                    <a:pt x="27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1903950" y="27952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0"/>
                  </a:moveTo>
                  <a:cubicBezTo>
                    <a:pt x="2216" y="0"/>
                    <a:pt x="1672" y="216"/>
                    <a:pt x="1274" y="645"/>
                  </a:cubicBezTo>
                  <a:cubicBezTo>
                    <a:pt x="1" y="1958"/>
                    <a:pt x="936" y="4159"/>
                    <a:pt x="2750" y="4159"/>
                  </a:cubicBezTo>
                  <a:cubicBezTo>
                    <a:pt x="2766" y="4159"/>
                    <a:pt x="2783" y="4158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0"/>
                    <a:pt x="2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2999075" y="1700850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55"/>
                    <a:pt x="2244" y="4165"/>
                    <a:pt x="2778" y="4165"/>
                  </a:cubicBezTo>
                  <a:cubicBezTo>
                    <a:pt x="3313" y="4165"/>
                    <a:pt x="3845" y="3955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3375425" y="1335525"/>
              <a:ext cx="110625" cy="103700"/>
            </a:xfrm>
            <a:custGeom>
              <a:avLst/>
              <a:gdLst/>
              <a:ahLst/>
              <a:cxnLst/>
              <a:rect l="l" t="t" r="r" b="b"/>
              <a:pathLst>
                <a:path w="4425" h="4148" extrusionOk="0">
                  <a:moveTo>
                    <a:pt x="2315" y="0"/>
                  </a:moveTo>
                  <a:cubicBezTo>
                    <a:pt x="1822" y="0"/>
                    <a:pt x="1320" y="180"/>
                    <a:pt x="904" y="583"/>
                  </a:cubicBezTo>
                  <a:cubicBezTo>
                    <a:pt x="41" y="1346"/>
                    <a:pt x="1" y="2691"/>
                    <a:pt x="824" y="3494"/>
                  </a:cubicBezTo>
                  <a:cubicBezTo>
                    <a:pt x="1248" y="3945"/>
                    <a:pt x="1784" y="4148"/>
                    <a:pt x="2310" y="4148"/>
                  </a:cubicBezTo>
                  <a:cubicBezTo>
                    <a:pt x="3351" y="4148"/>
                    <a:pt x="4357" y="3355"/>
                    <a:pt x="4397" y="2129"/>
                  </a:cubicBezTo>
                  <a:cubicBezTo>
                    <a:pt x="4424" y="861"/>
                    <a:pt x="3393" y="0"/>
                    <a:pt x="2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2268975" y="2795075"/>
              <a:ext cx="138525" cy="104600"/>
            </a:xfrm>
            <a:custGeom>
              <a:avLst/>
              <a:gdLst/>
              <a:ahLst/>
              <a:cxnLst/>
              <a:rect l="l" t="t" r="r" b="b"/>
              <a:pathLst>
                <a:path w="5541" h="4184" extrusionOk="0">
                  <a:moveTo>
                    <a:pt x="2771" y="1"/>
                  </a:moveTo>
                  <a:cubicBezTo>
                    <a:pt x="2242" y="1"/>
                    <a:pt x="1714" y="211"/>
                    <a:pt x="1325" y="630"/>
                  </a:cubicBezTo>
                  <a:cubicBezTo>
                    <a:pt x="0" y="1935"/>
                    <a:pt x="924" y="4163"/>
                    <a:pt x="2770" y="4183"/>
                  </a:cubicBezTo>
                  <a:cubicBezTo>
                    <a:pt x="4617" y="4183"/>
                    <a:pt x="5540" y="1955"/>
                    <a:pt x="4236" y="650"/>
                  </a:cubicBezTo>
                  <a:cubicBezTo>
                    <a:pt x="3842" y="216"/>
                    <a:pt x="3306" y="1"/>
                    <a:pt x="27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634275" y="242995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68" y="0"/>
                  </a:moveTo>
                  <a:cubicBezTo>
                    <a:pt x="2248" y="0"/>
                    <a:pt x="1727" y="201"/>
                    <a:pt x="1325" y="603"/>
                  </a:cubicBezTo>
                  <a:cubicBezTo>
                    <a:pt x="1" y="1888"/>
                    <a:pt x="884" y="4136"/>
                    <a:pt x="2730" y="4176"/>
                  </a:cubicBezTo>
                  <a:cubicBezTo>
                    <a:pt x="2747" y="4176"/>
                    <a:pt x="2763" y="4176"/>
                    <a:pt x="2780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55" y="221"/>
                    <a:pt x="3312" y="0"/>
                    <a:pt x="2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3016300" y="2065900"/>
              <a:ext cx="110275" cy="103350"/>
            </a:xfrm>
            <a:custGeom>
              <a:avLst/>
              <a:gdLst/>
              <a:ahLst/>
              <a:cxnLst/>
              <a:rect l="l" t="t" r="r" b="b"/>
              <a:pathLst>
                <a:path w="4411" h="4134" extrusionOk="0">
                  <a:moveTo>
                    <a:pt x="2102" y="1"/>
                  </a:moveTo>
                  <a:cubicBezTo>
                    <a:pt x="1031" y="1"/>
                    <a:pt x="1" y="840"/>
                    <a:pt x="14" y="2098"/>
                  </a:cubicBezTo>
                  <a:cubicBezTo>
                    <a:pt x="41" y="3324"/>
                    <a:pt x="1053" y="4134"/>
                    <a:pt x="2104" y="4134"/>
                  </a:cubicBezTo>
                  <a:cubicBezTo>
                    <a:pt x="2620" y="4134"/>
                    <a:pt x="3145" y="3939"/>
                    <a:pt x="3567" y="3503"/>
                  </a:cubicBezTo>
                  <a:cubicBezTo>
                    <a:pt x="4410" y="2700"/>
                    <a:pt x="4390" y="1356"/>
                    <a:pt x="3527" y="593"/>
                  </a:cubicBezTo>
                  <a:cubicBezTo>
                    <a:pt x="3112" y="184"/>
                    <a:pt x="2602" y="1"/>
                    <a:pt x="2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3375925" y="1700625"/>
              <a:ext cx="114950" cy="103350"/>
            </a:xfrm>
            <a:custGeom>
              <a:avLst/>
              <a:gdLst/>
              <a:ahLst/>
              <a:cxnLst/>
              <a:rect l="l" t="t" r="r" b="b"/>
              <a:pathLst>
                <a:path w="4598" h="4134" extrusionOk="0">
                  <a:moveTo>
                    <a:pt x="2304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4" y="3462"/>
                  </a:cubicBezTo>
                  <a:cubicBezTo>
                    <a:pt x="1186" y="3907"/>
                    <a:pt x="1745" y="4134"/>
                    <a:pt x="2307" y="4134"/>
                  </a:cubicBezTo>
                  <a:cubicBezTo>
                    <a:pt x="2810" y="4134"/>
                    <a:pt x="3316" y="3952"/>
                    <a:pt x="3714" y="3582"/>
                  </a:cubicBezTo>
                  <a:cubicBezTo>
                    <a:pt x="4537" y="2819"/>
                    <a:pt x="4597" y="1495"/>
                    <a:pt x="3835" y="672"/>
                  </a:cubicBezTo>
                  <a:cubicBezTo>
                    <a:pt x="3421" y="227"/>
                    <a:pt x="2863" y="0"/>
                    <a:pt x="2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3729475" y="1335525"/>
              <a:ext cx="138250" cy="104350"/>
            </a:xfrm>
            <a:custGeom>
              <a:avLst/>
              <a:gdLst/>
              <a:ahLst/>
              <a:cxnLst/>
              <a:rect l="l" t="t" r="r" b="b"/>
              <a:pathLst>
                <a:path w="5530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5" y="3554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2634275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0" y="1917"/>
                    <a:pt x="4216" y="632"/>
                  </a:cubicBezTo>
                  <a:cubicBezTo>
                    <a:pt x="3824" y="211"/>
                    <a:pt x="3292" y="0"/>
                    <a:pt x="27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2999575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2" y="178"/>
                    <a:pt x="1406" y="537"/>
                  </a:cubicBezTo>
                  <a:cubicBezTo>
                    <a:pt x="1" y="1741"/>
                    <a:pt x="764" y="4029"/>
                    <a:pt x="2610" y="4170"/>
                  </a:cubicBezTo>
                  <a:cubicBezTo>
                    <a:pt x="2668" y="4174"/>
                    <a:pt x="2724" y="4176"/>
                    <a:pt x="2780" y="4176"/>
                  </a:cubicBezTo>
                  <a:cubicBezTo>
                    <a:pt x="4522" y="4176"/>
                    <a:pt x="5503" y="2099"/>
                    <a:pt x="4316" y="737"/>
                  </a:cubicBezTo>
                  <a:cubicBezTo>
                    <a:pt x="3882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3364400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6" y="0"/>
                  </a:moveTo>
                  <a:cubicBezTo>
                    <a:pt x="2260" y="0"/>
                    <a:pt x="1754" y="187"/>
                    <a:pt x="1365" y="567"/>
                  </a:cubicBezTo>
                  <a:cubicBezTo>
                    <a:pt x="0" y="1811"/>
                    <a:pt x="823" y="4099"/>
                    <a:pt x="2670" y="4180"/>
                  </a:cubicBezTo>
                  <a:cubicBezTo>
                    <a:pt x="2695" y="4180"/>
                    <a:pt x="2720" y="4181"/>
                    <a:pt x="2744" y="4181"/>
                  </a:cubicBezTo>
                  <a:cubicBezTo>
                    <a:pt x="4544" y="4181"/>
                    <a:pt x="5523" y="2033"/>
                    <a:pt x="4296" y="687"/>
                  </a:cubicBezTo>
                  <a:cubicBezTo>
                    <a:pt x="3894" y="232"/>
                    <a:pt x="3330" y="0"/>
                    <a:pt x="2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3729850" y="1699900"/>
              <a:ext cx="137875" cy="104350"/>
            </a:xfrm>
            <a:custGeom>
              <a:avLst/>
              <a:gdLst/>
              <a:ahLst/>
              <a:cxnLst/>
              <a:rect l="l" t="t" r="r" b="b"/>
              <a:pathLst>
                <a:path w="5515" h="4174" extrusionOk="0">
                  <a:moveTo>
                    <a:pt x="2747" y="1"/>
                  </a:moveTo>
                  <a:cubicBezTo>
                    <a:pt x="2206" y="1"/>
                    <a:pt x="1667" y="221"/>
                    <a:pt x="1279" y="661"/>
                  </a:cubicBezTo>
                  <a:cubicBezTo>
                    <a:pt x="0" y="1979"/>
                    <a:pt x="929" y="4173"/>
                    <a:pt x="2760" y="4173"/>
                  </a:cubicBezTo>
                  <a:cubicBezTo>
                    <a:pt x="2768" y="4173"/>
                    <a:pt x="2776" y="4173"/>
                    <a:pt x="2784" y="4173"/>
                  </a:cubicBezTo>
                  <a:cubicBezTo>
                    <a:pt x="4631" y="4133"/>
                    <a:pt x="5514" y="1905"/>
                    <a:pt x="4190" y="620"/>
                  </a:cubicBezTo>
                  <a:cubicBezTo>
                    <a:pt x="3795" y="206"/>
                    <a:pt x="3270" y="1"/>
                    <a:pt x="27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2999575" y="2795025"/>
              <a:ext cx="138025" cy="104125"/>
            </a:xfrm>
            <a:custGeom>
              <a:avLst/>
              <a:gdLst/>
              <a:ahLst/>
              <a:cxnLst/>
              <a:rect l="l" t="t" r="r" b="b"/>
              <a:pathLst>
                <a:path w="5521" h="4165" extrusionOk="0">
                  <a:moveTo>
                    <a:pt x="2761" y="0"/>
                  </a:moveTo>
                  <a:cubicBezTo>
                    <a:pt x="2229" y="0"/>
                    <a:pt x="1697" y="211"/>
                    <a:pt x="1306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1" y="1937"/>
                    <a:pt x="4216" y="632"/>
                  </a:cubicBezTo>
                  <a:cubicBezTo>
                    <a:pt x="3825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3364675" y="2429950"/>
              <a:ext cx="137725" cy="104425"/>
            </a:xfrm>
            <a:custGeom>
              <a:avLst/>
              <a:gdLst/>
              <a:ahLst/>
              <a:cxnLst/>
              <a:rect l="l" t="t" r="r" b="b"/>
              <a:pathLst>
                <a:path w="5509" h="4177" extrusionOk="0">
                  <a:moveTo>
                    <a:pt x="2750" y="0"/>
                  </a:moveTo>
                  <a:cubicBezTo>
                    <a:pt x="2202" y="0"/>
                    <a:pt x="1654" y="221"/>
                    <a:pt x="1254" y="663"/>
                  </a:cubicBezTo>
                  <a:cubicBezTo>
                    <a:pt x="0" y="1976"/>
                    <a:pt x="936" y="4176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1"/>
                    <a:pt x="3271" y="0"/>
                    <a:pt x="2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3729200" y="206515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8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4" y="4135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6" y="663"/>
                  </a:cubicBezTo>
                  <a:cubicBezTo>
                    <a:pt x="3865" y="221"/>
                    <a:pt x="3322" y="0"/>
                    <a:pt x="27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3364450" y="2795725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43" y="3475"/>
                  </a:cubicBezTo>
                  <a:cubicBezTo>
                    <a:pt x="1644" y="3940"/>
                    <a:pt x="2207" y="4176"/>
                    <a:pt x="2770" y="4176"/>
                  </a:cubicBezTo>
                  <a:cubicBezTo>
                    <a:pt x="3277" y="4176"/>
                    <a:pt x="3783" y="3985"/>
                    <a:pt x="4173" y="3595"/>
                  </a:cubicBezTo>
                  <a:cubicBezTo>
                    <a:pt x="5538" y="2351"/>
                    <a:pt x="4695" y="62"/>
                    <a:pt x="2848" y="2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3729200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88" y="0"/>
                  </a:moveTo>
                  <a:cubicBezTo>
                    <a:pt x="2268" y="0"/>
                    <a:pt x="1747" y="201"/>
                    <a:pt x="1345" y="603"/>
                  </a:cubicBezTo>
                  <a:cubicBezTo>
                    <a:pt x="0" y="1867"/>
                    <a:pt x="864" y="4116"/>
                    <a:pt x="2730" y="4176"/>
                  </a:cubicBezTo>
                  <a:cubicBezTo>
                    <a:pt x="2747" y="4176"/>
                    <a:pt x="2763" y="4176"/>
                    <a:pt x="2780" y="4176"/>
                  </a:cubicBezTo>
                  <a:cubicBezTo>
                    <a:pt x="4594" y="4176"/>
                    <a:pt x="5529" y="1996"/>
                    <a:pt x="4276" y="663"/>
                  </a:cubicBezTo>
                  <a:cubicBezTo>
                    <a:pt x="3875" y="221"/>
                    <a:pt x="3332" y="0"/>
                    <a:pt x="27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3729975" y="2795200"/>
              <a:ext cx="137750" cy="103975"/>
            </a:xfrm>
            <a:custGeom>
              <a:avLst/>
              <a:gdLst/>
              <a:ahLst/>
              <a:cxnLst/>
              <a:rect l="l" t="t" r="r" b="b"/>
              <a:pathLst>
                <a:path w="5510" h="4159" extrusionOk="0">
                  <a:moveTo>
                    <a:pt x="2743" y="0"/>
                  </a:moveTo>
                  <a:cubicBezTo>
                    <a:pt x="2201" y="0"/>
                    <a:pt x="1662" y="216"/>
                    <a:pt x="1274" y="645"/>
                  </a:cubicBezTo>
                  <a:cubicBezTo>
                    <a:pt x="1" y="1958"/>
                    <a:pt x="916" y="4159"/>
                    <a:pt x="2730" y="4159"/>
                  </a:cubicBezTo>
                  <a:cubicBezTo>
                    <a:pt x="2747" y="4159"/>
                    <a:pt x="2763" y="4158"/>
                    <a:pt x="2779" y="4158"/>
                  </a:cubicBezTo>
                  <a:cubicBezTo>
                    <a:pt x="4626" y="4138"/>
                    <a:pt x="5509" y="1890"/>
                    <a:pt x="4185" y="605"/>
                  </a:cubicBezTo>
                  <a:cubicBezTo>
                    <a:pt x="3790" y="201"/>
                    <a:pt x="3266" y="0"/>
                    <a:pt x="27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2279000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54" y="0"/>
                  </a:moveTo>
                  <a:cubicBezTo>
                    <a:pt x="1884" y="0"/>
                    <a:pt x="1415" y="174"/>
                    <a:pt x="1024" y="528"/>
                  </a:cubicBezTo>
                  <a:cubicBezTo>
                    <a:pt x="121" y="1271"/>
                    <a:pt x="1" y="2615"/>
                    <a:pt x="764" y="3499"/>
                  </a:cubicBezTo>
                  <a:cubicBezTo>
                    <a:pt x="1172" y="3972"/>
                    <a:pt x="1748" y="4214"/>
                    <a:pt x="2327" y="4214"/>
                  </a:cubicBezTo>
                  <a:cubicBezTo>
                    <a:pt x="2829" y="4214"/>
                    <a:pt x="3333" y="4032"/>
                    <a:pt x="3734" y="3659"/>
                  </a:cubicBezTo>
                  <a:cubicBezTo>
                    <a:pt x="4637" y="2937"/>
                    <a:pt x="4738" y="1592"/>
                    <a:pt x="3935" y="749"/>
                  </a:cubicBezTo>
                  <a:cubicBezTo>
                    <a:pt x="3495" y="254"/>
                    <a:pt x="2923" y="0"/>
                    <a:pt x="2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2280525" y="1700525"/>
              <a:ext cx="110100" cy="103525"/>
            </a:xfrm>
            <a:custGeom>
              <a:avLst/>
              <a:gdLst/>
              <a:ahLst/>
              <a:cxnLst/>
              <a:rect l="l" t="t" r="r" b="b"/>
              <a:pathLst>
                <a:path w="4404" h="4141" extrusionOk="0">
                  <a:moveTo>
                    <a:pt x="2295" y="1"/>
                  </a:moveTo>
                  <a:cubicBezTo>
                    <a:pt x="1802" y="1"/>
                    <a:pt x="1299" y="178"/>
                    <a:pt x="883" y="575"/>
                  </a:cubicBezTo>
                  <a:cubicBezTo>
                    <a:pt x="20" y="1358"/>
                    <a:pt x="0" y="2703"/>
                    <a:pt x="823" y="3506"/>
                  </a:cubicBezTo>
                  <a:cubicBezTo>
                    <a:pt x="1248" y="3944"/>
                    <a:pt x="1778" y="4141"/>
                    <a:pt x="2299" y="4141"/>
                  </a:cubicBezTo>
                  <a:cubicBezTo>
                    <a:pt x="3351" y="4141"/>
                    <a:pt x="4362" y="3337"/>
                    <a:pt x="4376" y="2101"/>
                  </a:cubicBezTo>
                  <a:cubicBezTo>
                    <a:pt x="4403" y="848"/>
                    <a:pt x="3373" y="1"/>
                    <a:pt x="2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2651500" y="1335700"/>
              <a:ext cx="109750" cy="103600"/>
            </a:xfrm>
            <a:custGeom>
              <a:avLst/>
              <a:gdLst/>
              <a:ahLst/>
              <a:cxnLst/>
              <a:rect l="l" t="t" r="r" b="b"/>
              <a:pathLst>
                <a:path w="4390" h="4144" extrusionOk="0">
                  <a:moveTo>
                    <a:pt x="2100" y="1"/>
                  </a:moveTo>
                  <a:cubicBezTo>
                    <a:pt x="1045" y="1"/>
                    <a:pt x="28" y="817"/>
                    <a:pt x="14" y="2062"/>
                  </a:cubicBezTo>
                  <a:cubicBezTo>
                    <a:pt x="1" y="3316"/>
                    <a:pt x="1024" y="4144"/>
                    <a:pt x="2091" y="4144"/>
                  </a:cubicBezTo>
                  <a:cubicBezTo>
                    <a:pt x="2594" y="4144"/>
                    <a:pt x="3108" y="3959"/>
                    <a:pt x="3527" y="3547"/>
                  </a:cubicBezTo>
                  <a:cubicBezTo>
                    <a:pt x="4390" y="2764"/>
                    <a:pt x="4390" y="1419"/>
                    <a:pt x="3547" y="616"/>
                  </a:cubicBezTo>
                  <a:cubicBezTo>
                    <a:pt x="3128" y="191"/>
                    <a:pt x="2609" y="1"/>
                    <a:pt x="2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2280525" y="2065500"/>
              <a:ext cx="109750" cy="103725"/>
            </a:xfrm>
            <a:custGeom>
              <a:avLst/>
              <a:gdLst/>
              <a:ahLst/>
              <a:cxnLst/>
              <a:rect l="l" t="t" r="r" b="b"/>
              <a:pathLst>
                <a:path w="4390" h="4149" extrusionOk="0">
                  <a:moveTo>
                    <a:pt x="2288" y="1"/>
                  </a:moveTo>
                  <a:cubicBezTo>
                    <a:pt x="1790" y="1"/>
                    <a:pt x="1283" y="182"/>
                    <a:pt x="863" y="589"/>
                  </a:cubicBezTo>
                  <a:cubicBezTo>
                    <a:pt x="20" y="1372"/>
                    <a:pt x="0" y="2716"/>
                    <a:pt x="843" y="3519"/>
                  </a:cubicBezTo>
                  <a:cubicBezTo>
                    <a:pt x="1265" y="3954"/>
                    <a:pt x="1788" y="4149"/>
                    <a:pt x="2302" y="4149"/>
                  </a:cubicBezTo>
                  <a:cubicBezTo>
                    <a:pt x="3353" y="4149"/>
                    <a:pt x="4362" y="3334"/>
                    <a:pt x="4376" y="2094"/>
                  </a:cubicBezTo>
                  <a:cubicBezTo>
                    <a:pt x="4389" y="846"/>
                    <a:pt x="3363" y="1"/>
                    <a:pt x="2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2634825" y="1700800"/>
              <a:ext cx="137975" cy="104225"/>
            </a:xfrm>
            <a:custGeom>
              <a:avLst/>
              <a:gdLst/>
              <a:ahLst/>
              <a:cxnLst/>
              <a:rect l="l" t="t" r="r" b="b"/>
              <a:pathLst>
                <a:path w="5519" h="4169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3" y="3937"/>
                    <a:pt x="2182" y="4169"/>
                    <a:pt x="2742" y="4169"/>
                  </a:cubicBezTo>
                  <a:cubicBezTo>
                    <a:pt x="3252" y="4169"/>
                    <a:pt x="3762" y="3978"/>
                    <a:pt x="4154" y="3595"/>
                  </a:cubicBezTo>
                  <a:cubicBezTo>
                    <a:pt x="5519" y="2331"/>
                    <a:pt x="4675" y="6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2999075" y="1335550"/>
              <a:ext cx="138525" cy="104525"/>
            </a:xfrm>
            <a:custGeom>
              <a:avLst/>
              <a:gdLst/>
              <a:ahLst/>
              <a:cxnLst/>
              <a:rect l="l" t="t" r="r" b="b"/>
              <a:pathLst>
                <a:path w="5541" h="4181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64"/>
                    <a:pt x="2244" y="4180"/>
                    <a:pt x="2778" y="4180"/>
                  </a:cubicBezTo>
                  <a:cubicBezTo>
                    <a:pt x="3313" y="4180"/>
                    <a:pt x="3845" y="3964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2268975" y="2429975"/>
              <a:ext cx="138450" cy="104425"/>
            </a:xfrm>
            <a:custGeom>
              <a:avLst/>
              <a:gdLst/>
              <a:ahLst/>
              <a:cxnLst/>
              <a:rect l="l" t="t" r="r" b="b"/>
              <a:pathLst>
                <a:path w="5538" h="4177" extrusionOk="0">
                  <a:moveTo>
                    <a:pt x="2776" y="1"/>
                  </a:moveTo>
                  <a:cubicBezTo>
                    <a:pt x="2272" y="1"/>
                    <a:pt x="1764" y="192"/>
                    <a:pt x="1365" y="582"/>
                  </a:cubicBezTo>
                  <a:cubicBezTo>
                    <a:pt x="0" y="1826"/>
                    <a:pt x="843" y="4094"/>
                    <a:pt x="2690" y="4175"/>
                  </a:cubicBezTo>
                  <a:cubicBezTo>
                    <a:pt x="2723" y="4176"/>
                    <a:pt x="2755" y="4177"/>
                    <a:pt x="2788" y="4177"/>
                  </a:cubicBezTo>
                  <a:cubicBezTo>
                    <a:pt x="4572" y="4177"/>
                    <a:pt x="5538" y="2023"/>
                    <a:pt x="4296" y="702"/>
                  </a:cubicBezTo>
                  <a:cubicBezTo>
                    <a:pt x="3894" y="237"/>
                    <a:pt x="3337" y="1"/>
                    <a:pt x="27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2651500" y="2065850"/>
              <a:ext cx="110250" cy="103450"/>
            </a:xfrm>
            <a:custGeom>
              <a:avLst/>
              <a:gdLst/>
              <a:ahLst/>
              <a:cxnLst/>
              <a:rect l="l" t="t" r="r" b="b"/>
              <a:pathLst>
                <a:path w="4410" h="4138" extrusionOk="0">
                  <a:moveTo>
                    <a:pt x="2091" y="0"/>
                  </a:moveTo>
                  <a:cubicBezTo>
                    <a:pt x="1039" y="0"/>
                    <a:pt x="28" y="804"/>
                    <a:pt x="14" y="2040"/>
                  </a:cubicBezTo>
                  <a:cubicBezTo>
                    <a:pt x="1" y="3299"/>
                    <a:pt x="1022" y="4138"/>
                    <a:pt x="2093" y="4138"/>
                  </a:cubicBezTo>
                  <a:cubicBezTo>
                    <a:pt x="2594" y="4138"/>
                    <a:pt x="3105" y="3954"/>
                    <a:pt x="3527" y="3545"/>
                  </a:cubicBezTo>
                  <a:cubicBezTo>
                    <a:pt x="4390" y="2763"/>
                    <a:pt x="4410" y="1418"/>
                    <a:pt x="3567" y="635"/>
                  </a:cubicBezTo>
                  <a:cubicBezTo>
                    <a:pt x="3142" y="197"/>
                    <a:pt x="2611" y="0"/>
                    <a:pt x="20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4097025" y="968425"/>
              <a:ext cx="138875" cy="104200"/>
            </a:xfrm>
            <a:custGeom>
              <a:avLst/>
              <a:gdLst/>
              <a:ahLst/>
              <a:cxnLst/>
              <a:rect l="l" t="t" r="r" b="b"/>
              <a:pathLst>
                <a:path w="5555" h="4168" extrusionOk="0">
                  <a:moveTo>
                    <a:pt x="2780" y="0"/>
                  </a:moveTo>
                  <a:cubicBezTo>
                    <a:pt x="2252" y="0"/>
                    <a:pt x="1724" y="206"/>
                    <a:pt x="1325" y="615"/>
                  </a:cubicBezTo>
                  <a:cubicBezTo>
                    <a:pt x="0" y="1919"/>
                    <a:pt x="923" y="4167"/>
                    <a:pt x="2770" y="4167"/>
                  </a:cubicBezTo>
                  <a:cubicBezTo>
                    <a:pt x="2778" y="4168"/>
                    <a:pt x="2786" y="4168"/>
                    <a:pt x="2795" y="4168"/>
                  </a:cubicBezTo>
                  <a:cubicBezTo>
                    <a:pt x="4625" y="4168"/>
                    <a:pt x="5554" y="1934"/>
                    <a:pt x="4255" y="635"/>
                  </a:cubicBezTo>
                  <a:cubicBezTo>
                    <a:pt x="3851" y="211"/>
                    <a:pt x="3316" y="0"/>
                    <a:pt x="2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4462600" y="603900"/>
              <a:ext cx="138250" cy="104375"/>
            </a:xfrm>
            <a:custGeom>
              <a:avLst/>
              <a:gdLst/>
              <a:ahLst/>
              <a:cxnLst/>
              <a:rect l="l" t="t" r="r" b="b"/>
              <a:pathLst>
                <a:path w="5530" h="4175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1" y="4174"/>
                    <a:pt x="2752" y="4174"/>
                  </a:cubicBezTo>
                  <a:cubicBezTo>
                    <a:pt x="3275" y="4174"/>
                    <a:pt x="3800" y="3968"/>
                    <a:pt x="4204" y="3554"/>
                  </a:cubicBezTo>
                  <a:cubicBezTo>
                    <a:pt x="5529" y="2290"/>
                    <a:pt x="4646" y="2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4845200" y="300325"/>
              <a:ext cx="79300" cy="42625"/>
            </a:xfrm>
            <a:custGeom>
              <a:avLst/>
              <a:gdLst/>
              <a:ahLst/>
              <a:cxnLst/>
              <a:rect l="l" t="t" r="r" b="b"/>
              <a:pathLst>
                <a:path w="3172" h="1705" extrusionOk="0">
                  <a:moveTo>
                    <a:pt x="0" y="1"/>
                  </a:moveTo>
                  <a:lnTo>
                    <a:pt x="0" y="1"/>
                  </a:lnTo>
                  <a:cubicBezTo>
                    <a:pt x="80" y="422"/>
                    <a:pt x="301" y="804"/>
                    <a:pt x="602" y="1085"/>
                  </a:cubicBezTo>
                  <a:cubicBezTo>
                    <a:pt x="998" y="1492"/>
                    <a:pt x="1529" y="1704"/>
                    <a:pt x="2062" y="1704"/>
                  </a:cubicBezTo>
                  <a:cubicBezTo>
                    <a:pt x="2448" y="1704"/>
                    <a:pt x="2835" y="1593"/>
                    <a:pt x="3172" y="1366"/>
                  </a:cubicBezTo>
                  <a:cubicBezTo>
                    <a:pt x="2128" y="884"/>
                    <a:pt x="1064" y="44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4462325" y="9684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1"/>
                  </a:moveTo>
                  <a:cubicBezTo>
                    <a:pt x="2228" y="1"/>
                    <a:pt x="1696" y="211"/>
                    <a:pt x="1305" y="633"/>
                  </a:cubicBezTo>
                  <a:cubicBezTo>
                    <a:pt x="0" y="1937"/>
                    <a:pt x="924" y="4165"/>
                    <a:pt x="2770" y="4165"/>
                  </a:cubicBezTo>
                  <a:cubicBezTo>
                    <a:pt x="4617" y="4165"/>
                    <a:pt x="5520" y="1937"/>
                    <a:pt x="4215" y="633"/>
                  </a:cubicBezTo>
                  <a:cubicBezTo>
                    <a:pt x="3824" y="211"/>
                    <a:pt x="3292" y="1"/>
                    <a:pt x="2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4840175" y="602850"/>
              <a:ext cx="115450" cy="103525"/>
            </a:xfrm>
            <a:custGeom>
              <a:avLst/>
              <a:gdLst/>
              <a:ahLst/>
              <a:cxnLst/>
              <a:rect l="l" t="t" r="r" b="b"/>
              <a:pathLst>
                <a:path w="4618" h="4141" extrusionOk="0">
                  <a:moveTo>
                    <a:pt x="2244" y="1"/>
                  </a:moveTo>
                  <a:cubicBezTo>
                    <a:pt x="1770" y="1"/>
                    <a:pt x="1297" y="179"/>
                    <a:pt x="904" y="545"/>
                  </a:cubicBezTo>
                  <a:cubicBezTo>
                    <a:pt x="81" y="1308"/>
                    <a:pt x="0" y="2572"/>
                    <a:pt x="743" y="3415"/>
                  </a:cubicBezTo>
                  <a:cubicBezTo>
                    <a:pt x="1157" y="3897"/>
                    <a:pt x="1734" y="4141"/>
                    <a:pt x="2312" y="4141"/>
                  </a:cubicBezTo>
                  <a:cubicBezTo>
                    <a:pt x="2771" y="4141"/>
                    <a:pt x="3232" y="3987"/>
                    <a:pt x="3613" y="3676"/>
                  </a:cubicBezTo>
                  <a:cubicBezTo>
                    <a:pt x="4517" y="2954"/>
                    <a:pt x="4617" y="1609"/>
                    <a:pt x="3814" y="746"/>
                  </a:cubicBezTo>
                  <a:cubicBezTo>
                    <a:pt x="3377" y="255"/>
                    <a:pt x="2810" y="1"/>
                    <a:pt x="2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4827125" y="968475"/>
              <a:ext cx="139025" cy="104150"/>
            </a:xfrm>
            <a:custGeom>
              <a:avLst/>
              <a:gdLst/>
              <a:ahLst/>
              <a:cxnLst/>
              <a:rect l="l" t="t" r="r" b="b"/>
              <a:pathLst>
                <a:path w="5561" h="4166" extrusionOk="0">
                  <a:moveTo>
                    <a:pt x="2781" y="1"/>
                  </a:moveTo>
                  <a:cubicBezTo>
                    <a:pt x="2249" y="1"/>
                    <a:pt x="1717" y="211"/>
                    <a:pt x="1325" y="633"/>
                  </a:cubicBezTo>
                  <a:cubicBezTo>
                    <a:pt x="1" y="1917"/>
                    <a:pt x="924" y="4165"/>
                    <a:pt x="2791" y="4165"/>
                  </a:cubicBezTo>
                  <a:cubicBezTo>
                    <a:pt x="4637" y="4165"/>
                    <a:pt x="5561" y="1917"/>
                    <a:pt x="4236" y="633"/>
                  </a:cubicBezTo>
                  <a:cubicBezTo>
                    <a:pt x="3844" y="211"/>
                    <a:pt x="3312" y="1"/>
                    <a:pt x="27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5192725" y="603400"/>
              <a:ext cx="137725" cy="103925"/>
            </a:xfrm>
            <a:custGeom>
              <a:avLst/>
              <a:gdLst/>
              <a:ahLst/>
              <a:cxnLst/>
              <a:rect l="l" t="t" r="r" b="b"/>
              <a:pathLst>
                <a:path w="5509" h="4157" extrusionOk="0">
                  <a:moveTo>
                    <a:pt x="2752" y="1"/>
                  </a:moveTo>
                  <a:cubicBezTo>
                    <a:pt x="2207" y="1"/>
                    <a:pt x="1664" y="222"/>
                    <a:pt x="1274" y="664"/>
                  </a:cubicBezTo>
                  <a:cubicBezTo>
                    <a:pt x="0" y="1977"/>
                    <a:pt x="935" y="4157"/>
                    <a:pt x="2749" y="4157"/>
                  </a:cubicBezTo>
                  <a:cubicBezTo>
                    <a:pt x="2766" y="4157"/>
                    <a:pt x="2782" y="4157"/>
                    <a:pt x="2799" y="415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2"/>
                    <a:pt x="3271" y="1"/>
                    <a:pt x="27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5193000" y="9686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5"/>
                    <a:pt x="1222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6" y="4177"/>
                    <a:pt x="3763" y="3985"/>
                    <a:pt x="4153" y="3595"/>
                  </a:cubicBezTo>
                  <a:cubicBezTo>
                    <a:pt x="5518" y="2351"/>
                    <a:pt x="4675" y="83"/>
                    <a:pt x="2828" y="3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5557375" y="96822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6" y="0"/>
                  </a:moveTo>
                  <a:cubicBezTo>
                    <a:pt x="2228" y="0"/>
                    <a:pt x="168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5"/>
                  </a:cubicBezTo>
                  <a:cubicBezTo>
                    <a:pt x="4652" y="4135"/>
                    <a:pt x="5535" y="1887"/>
                    <a:pt x="4210" y="603"/>
                  </a:cubicBezTo>
                  <a:cubicBezTo>
                    <a:pt x="3818" y="201"/>
                    <a:pt x="3297" y="0"/>
                    <a:pt x="27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4097150" y="238600"/>
              <a:ext cx="138875" cy="104425"/>
            </a:xfrm>
            <a:custGeom>
              <a:avLst/>
              <a:gdLst/>
              <a:ahLst/>
              <a:cxnLst/>
              <a:rect l="l" t="t" r="r" b="b"/>
              <a:pathLst>
                <a:path w="5555" h="4177" extrusionOk="0">
                  <a:moveTo>
                    <a:pt x="2780" y="1"/>
                  </a:moveTo>
                  <a:cubicBezTo>
                    <a:pt x="950" y="1"/>
                    <a:pt x="1" y="2215"/>
                    <a:pt x="1300" y="3534"/>
                  </a:cubicBezTo>
                  <a:cubicBezTo>
                    <a:pt x="1696" y="3960"/>
                    <a:pt x="2236" y="4176"/>
                    <a:pt x="2777" y="4176"/>
                  </a:cubicBezTo>
                  <a:cubicBezTo>
                    <a:pt x="3305" y="4176"/>
                    <a:pt x="3834" y="3970"/>
                    <a:pt x="4230" y="3554"/>
                  </a:cubicBezTo>
                  <a:cubicBezTo>
                    <a:pt x="5555" y="2269"/>
                    <a:pt x="4652" y="21"/>
                    <a:pt x="2805" y="1"/>
                  </a:cubicBezTo>
                  <a:cubicBezTo>
                    <a:pt x="2797" y="1"/>
                    <a:pt x="2789" y="1"/>
                    <a:pt x="2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4097525" y="603300"/>
              <a:ext cx="137950" cy="104575"/>
            </a:xfrm>
            <a:custGeom>
              <a:avLst/>
              <a:gdLst/>
              <a:ahLst/>
              <a:cxnLst/>
              <a:rect l="l" t="t" r="r" b="b"/>
              <a:pathLst>
                <a:path w="5518" h="4183" extrusionOk="0">
                  <a:moveTo>
                    <a:pt x="2766" y="1"/>
                  </a:moveTo>
                  <a:cubicBezTo>
                    <a:pt x="2260" y="1"/>
                    <a:pt x="1754" y="188"/>
                    <a:pt x="1365" y="567"/>
                  </a:cubicBezTo>
                  <a:cubicBezTo>
                    <a:pt x="0" y="1812"/>
                    <a:pt x="823" y="4100"/>
                    <a:pt x="2690" y="4180"/>
                  </a:cubicBezTo>
                  <a:cubicBezTo>
                    <a:pt x="2723" y="4182"/>
                    <a:pt x="2755" y="4182"/>
                    <a:pt x="2787" y="4182"/>
                  </a:cubicBezTo>
                  <a:cubicBezTo>
                    <a:pt x="4571" y="4182"/>
                    <a:pt x="5518" y="2028"/>
                    <a:pt x="4296" y="688"/>
                  </a:cubicBezTo>
                  <a:cubicBezTo>
                    <a:pt x="3894" y="233"/>
                    <a:pt x="3330" y="1"/>
                    <a:pt x="2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4462475" y="23860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9" y="1"/>
                  </a:moveTo>
                  <a:cubicBezTo>
                    <a:pt x="949" y="1"/>
                    <a:pt x="0" y="2195"/>
                    <a:pt x="1279" y="3514"/>
                  </a:cubicBezTo>
                  <a:cubicBezTo>
                    <a:pt x="1680" y="3955"/>
                    <a:pt x="2228" y="4176"/>
                    <a:pt x="2775" y="4176"/>
                  </a:cubicBezTo>
                  <a:cubicBezTo>
                    <a:pt x="3297" y="4176"/>
                    <a:pt x="3818" y="3976"/>
                    <a:pt x="4209" y="3574"/>
                  </a:cubicBezTo>
                  <a:cubicBezTo>
                    <a:pt x="5534" y="2289"/>
                    <a:pt x="4651" y="41"/>
                    <a:pt x="2804" y="1"/>
                  </a:cubicBezTo>
                  <a:cubicBezTo>
                    <a:pt x="2796" y="1"/>
                    <a:pt x="2788" y="1"/>
                    <a:pt x="2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4827625" y="17008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51" y="0"/>
                  </a:moveTo>
                  <a:cubicBezTo>
                    <a:pt x="924" y="0"/>
                    <a:pt x="1" y="2228"/>
                    <a:pt x="1285" y="3533"/>
                  </a:cubicBezTo>
                  <a:cubicBezTo>
                    <a:pt x="1687" y="3955"/>
                    <a:pt x="2224" y="4165"/>
                    <a:pt x="2758" y="4165"/>
                  </a:cubicBezTo>
                  <a:cubicBezTo>
                    <a:pt x="3292" y="4165"/>
                    <a:pt x="3824" y="3955"/>
                    <a:pt x="4216" y="3533"/>
                  </a:cubicBezTo>
                  <a:cubicBezTo>
                    <a:pt x="5520" y="2228"/>
                    <a:pt x="4597" y="0"/>
                    <a:pt x="2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5203475" y="1335525"/>
              <a:ext cx="110600" cy="103700"/>
            </a:xfrm>
            <a:custGeom>
              <a:avLst/>
              <a:gdLst/>
              <a:ahLst/>
              <a:cxnLst/>
              <a:rect l="l" t="t" r="r" b="b"/>
              <a:pathLst>
                <a:path w="4424" h="4148" extrusionOk="0">
                  <a:moveTo>
                    <a:pt x="2314" y="0"/>
                  </a:moveTo>
                  <a:cubicBezTo>
                    <a:pt x="1822" y="0"/>
                    <a:pt x="1319" y="180"/>
                    <a:pt x="904" y="583"/>
                  </a:cubicBezTo>
                  <a:cubicBezTo>
                    <a:pt x="41" y="1346"/>
                    <a:pt x="1" y="2691"/>
                    <a:pt x="823" y="3494"/>
                  </a:cubicBezTo>
                  <a:cubicBezTo>
                    <a:pt x="1255" y="3945"/>
                    <a:pt x="1795" y="4148"/>
                    <a:pt x="2323" y="4148"/>
                  </a:cubicBezTo>
                  <a:cubicBezTo>
                    <a:pt x="3369" y="4148"/>
                    <a:pt x="4370" y="3355"/>
                    <a:pt x="4396" y="2129"/>
                  </a:cubicBezTo>
                  <a:cubicBezTo>
                    <a:pt x="4424" y="861"/>
                    <a:pt x="3392" y="0"/>
                    <a:pt x="23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4097025" y="2795075"/>
              <a:ext cx="139000" cy="104600"/>
            </a:xfrm>
            <a:custGeom>
              <a:avLst/>
              <a:gdLst/>
              <a:ahLst/>
              <a:cxnLst/>
              <a:rect l="l" t="t" r="r" b="b"/>
              <a:pathLst>
                <a:path w="5560" h="4184" extrusionOk="0">
                  <a:moveTo>
                    <a:pt x="2781" y="1"/>
                  </a:moveTo>
                  <a:cubicBezTo>
                    <a:pt x="2252" y="1"/>
                    <a:pt x="1724" y="211"/>
                    <a:pt x="1325" y="630"/>
                  </a:cubicBezTo>
                  <a:cubicBezTo>
                    <a:pt x="0" y="1935"/>
                    <a:pt x="923" y="4163"/>
                    <a:pt x="2770" y="4183"/>
                  </a:cubicBezTo>
                  <a:cubicBezTo>
                    <a:pt x="4617" y="4183"/>
                    <a:pt x="5560" y="1955"/>
                    <a:pt x="4255" y="650"/>
                  </a:cubicBezTo>
                  <a:cubicBezTo>
                    <a:pt x="3852" y="216"/>
                    <a:pt x="3316" y="1"/>
                    <a:pt x="27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4462325" y="24299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60" y="0"/>
                  </a:moveTo>
                  <a:cubicBezTo>
                    <a:pt x="2238" y="0"/>
                    <a:pt x="1717" y="201"/>
                    <a:pt x="1325" y="603"/>
                  </a:cubicBezTo>
                  <a:cubicBezTo>
                    <a:pt x="0" y="1888"/>
                    <a:pt x="884" y="4136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55" y="221"/>
                    <a:pt x="3307" y="0"/>
                    <a:pt x="2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4844500" y="206590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103" y="1"/>
                  </a:moveTo>
                  <a:cubicBezTo>
                    <a:pt x="1027" y="1"/>
                    <a:pt x="1" y="840"/>
                    <a:pt x="28" y="2098"/>
                  </a:cubicBezTo>
                  <a:cubicBezTo>
                    <a:pt x="42" y="3324"/>
                    <a:pt x="1049" y="4134"/>
                    <a:pt x="2099" y="4134"/>
                  </a:cubicBezTo>
                  <a:cubicBezTo>
                    <a:pt x="2614" y="4134"/>
                    <a:pt x="3138" y="3939"/>
                    <a:pt x="3561" y="3503"/>
                  </a:cubicBezTo>
                  <a:cubicBezTo>
                    <a:pt x="4404" y="2700"/>
                    <a:pt x="4384" y="1356"/>
                    <a:pt x="3541" y="593"/>
                  </a:cubicBezTo>
                  <a:cubicBezTo>
                    <a:pt x="3119" y="184"/>
                    <a:pt x="2606" y="1"/>
                    <a:pt x="2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5203975" y="1700625"/>
              <a:ext cx="114950" cy="103350"/>
            </a:xfrm>
            <a:custGeom>
              <a:avLst/>
              <a:gdLst/>
              <a:ahLst/>
              <a:cxnLst/>
              <a:rect l="l" t="t" r="r" b="b"/>
              <a:pathLst>
                <a:path w="4598" h="4134" extrusionOk="0">
                  <a:moveTo>
                    <a:pt x="2303" y="0"/>
                  </a:moveTo>
                  <a:cubicBezTo>
                    <a:pt x="1803" y="0"/>
                    <a:pt x="1302" y="182"/>
                    <a:pt x="904" y="551"/>
                  </a:cubicBezTo>
                  <a:cubicBezTo>
                    <a:pt x="61" y="1314"/>
                    <a:pt x="1" y="2619"/>
                    <a:pt x="783" y="3462"/>
                  </a:cubicBezTo>
                  <a:cubicBezTo>
                    <a:pt x="1197" y="3907"/>
                    <a:pt x="1755" y="4134"/>
                    <a:pt x="2314" y="4134"/>
                  </a:cubicBezTo>
                  <a:cubicBezTo>
                    <a:pt x="2815" y="4134"/>
                    <a:pt x="3316" y="3952"/>
                    <a:pt x="3714" y="3582"/>
                  </a:cubicBezTo>
                  <a:cubicBezTo>
                    <a:pt x="4557" y="2819"/>
                    <a:pt x="4597" y="1495"/>
                    <a:pt x="3834" y="672"/>
                  </a:cubicBezTo>
                  <a:cubicBezTo>
                    <a:pt x="3421" y="227"/>
                    <a:pt x="2863" y="0"/>
                    <a:pt x="2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5557525" y="1335525"/>
              <a:ext cx="138225" cy="104350"/>
            </a:xfrm>
            <a:custGeom>
              <a:avLst/>
              <a:gdLst/>
              <a:ahLst/>
              <a:cxnLst/>
              <a:rect l="l" t="t" r="r" b="b"/>
              <a:pathLst>
                <a:path w="5529" h="4174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2" y="3953"/>
                    <a:pt x="2216" y="4174"/>
                    <a:pt x="2760" y="4174"/>
                  </a:cubicBezTo>
                  <a:cubicBezTo>
                    <a:pt x="3285" y="4174"/>
                    <a:pt x="3810" y="3968"/>
                    <a:pt x="4204" y="3554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4462325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0"/>
                  </a:moveTo>
                  <a:cubicBezTo>
                    <a:pt x="2228" y="0"/>
                    <a:pt x="1696" y="211"/>
                    <a:pt x="1305" y="632"/>
                  </a:cubicBezTo>
                  <a:cubicBezTo>
                    <a:pt x="0" y="1917"/>
                    <a:pt x="924" y="4165"/>
                    <a:pt x="2770" y="4165"/>
                  </a:cubicBezTo>
                  <a:cubicBezTo>
                    <a:pt x="4617" y="4165"/>
                    <a:pt x="5520" y="1917"/>
                    <a:pt x="4215" y="632"/>
                  </a:cubicBezTo>
                  <a:cubicBezTo>
                    <a:pt x="3824" y="211"/>
                    <a:pt x="3292" y="0"/>
                    <a:pt x="2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4827625" y="2430100"/>
              <a:ext cx="137575" cy="104425"/>
            </a:xfrm>
            <a:custGeom>
              <a:avLst/>
              <a:gdLst/>
              <a:ahLst/>
              <a:cxnLst/>
              <a:rect l="l" t="t" r="r" b="b"/>
              <a:pathLst>
                <a:path w="5503" h="4177" extrusionOk="0">
                  <a:moveTo>
                    <a:pt x="2754" y="0"/>
                  </a:moveTo>
                  <a:cubicBezTo>
                    <a:pt x="2277" y="0"/>
                    <a:pt x="1801" y="178"/>
                    <a:pt x="1406" y="537"/>
                  </a:cubicBezTo>
                  <a:cubicBezTo>
                    <a:pt x="1" y="1741"/>
                    <a:pt x="763" y="4029"/>
                    <a:pt x="2610" y="4170"/>
                  </a:cubicBezTo>
                  <a:cubicBezTo>
                    <a:pt x="2667" y="4174"/>
                    <a:pt x="2724" y="4176"/>
                    <a:pt x="2780" y="4176"/>
                  </a:cubicBezTo>
                  <a:cubicBezTo>
                    <a:pt x="4522" y="4176"/>
                    <a:pt x="5502" y="2099"/>
                    <a:pt x="4316" y="737"/>
                  </a:cubicBezTo>
                  <a:cubicBezTo>
                    <a:pt x="3881" y="248"/>
                    <a:pt x="3317" y="0"/>
                    <a:pt x="2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5192425" y="2065050"/>
              <a:ext cx="138100" cy="104525"/>
            </a:xfrm>
            <a:custGeom>
              <a:avLst/>
              <a:gdLst/>
              <a:ahLst/>
              <a:cxnLst/>
              <a:rect l="l" t="t" r="r" b="b"/>
              <a:pathLst>
                <a:path w="5524" h="4181" extrusionOk="0">
                  <a:moveTo>
                    <a:pt x="2767" y="0"/>
                  </a:moveTo>
                  <a:cubicBezTo>
                    <a:pt x="2261" y="0"/>
                    <a:pt x="1755" y="187"/>
                    <a:pt x="1366" y="567"/>
                  </a:cubicBezTo>
                  <a:cubicBezTo>
                    <a:pt x="1" y="1811"/>
                    <a:pt x="824" y="4099"/>
                    <a:pt x="2670" y="4180"/>
                  </a:cubicBezTo>
                  <a:cubicBezTo>
                    <a:pt x="2695" y="4180"/>
                    <a:pt x="2720" y="4181"/>
                    <a:pt x="2745" y="4181"/>
                  </a:cubicBezTo>
                  <a:cubicBezTo>
                    <a:pt x="4544" y="4181"/>
                    <a:pt x="5524" y="2033"/>
                    <a:pt x="4296" y="687"/>
                  </a:cubicBezTo>
                  <a:cubicBezTo>
                    <a:pt x="3894" y="232"/>
                    <a:pt x="3331" y="0"/>
                    <a:pt x="27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5557375" y="169990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6" y="1"/>
                  </a:moveTo>
                  <a:cubicBezTo>
                    <a:pt x="2222" y="1"/>
                    <a:pt x="1678" y="221"/>
                    <a:pt x="1280" y="661"/>
                  </a:cubicBezTo>
                  <a:cubicBezTo>
                    <a:pt x="1" y="1979"/>
                    <a:pt x="950" y="4173"/>
                    <a:pt x="2780" y="4173"/>
                  </a:cubicBezTo>
                  <a:cubicBezTo>
                    <a:pt x="2789" y="4173"/>
                    <a:pt x="2797" y="4173"/>
                    <a:pt x="2805" y="4173"/>
                  </a:cubicBezTo>
                  <a:cubicBezTo>
                    <a:pt x="4652" y="4133"/>
                    <a:pt x="5535" y="1905"/>
                    <a:pt x="4210" y="620"/>
                  </a:cubicBezTo>
                  <a:cubicBezTo>
                    <a:pt x="3816" y="206"/>
                    <a:pt x="3291" y="1"/>
                    <a:pt x="2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4827125" y="2795025"/>
              <a:ext cx="139025" cy="104125"/>
            </a:xfrm>
            <a:custGeom>
              <a:avLst/>
              <a:gdLst/>
              <a:ahLst/>
              <a:cxnLst/>
              <a:rect l="l" t="t" r="r" b="b"/>
              <a:pathLst>
                <a:path w="5561" h="4165" extrusionOk="0">
                  <a:moveTo>
                    <a:pt x="2781" y="0"/>
                  </a:moveTo>
                  <a:cubicBezTo>
                    <a:pt x="2249" y="0"/>
                    <a:pt x="1717" y="211"/>
                    <a:pt x="1325" y="632"/>
                  </a:cubicBezTo>
                  <a:cubicBezTo>
                    <a:pt x="1" y="1937"/>
                    <a:pt x="924" y="4165"/>
                    <a:pt x="2791" y="4165"/>
                  </a:cubicBezTo>
                  <a:cubicBezTo>
                    <a:pt x="4637" y="4165"/>
                    <a:pt x="5561" y="1937"/>
                    <a:pt x="4236" y="632"/>
                  </a:cubicBezTo>
                  <a:cubicBezTo>
                    <a:pt x="3844" y="211"/>
                    <a:pt x="3312" y="0"/>
                    <a:pt x="2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5192725" y="2429950"/>
              <a:ext cx="137725" cy="104425"/>
            </a:xfrm>
            <a:custGeom>
              <a:avLst/>
              <a:gdLst/>
              <a:ahLst/>
              <a:cxnLst/>
              <a:rect l="l" t="t" r="r" b="b"/>
              <a:pathLst>
                <a:path w="5509" h="4177" extrusionOk="0">
                  <a:moveTo>
                    <a:pt x="2752" y="0"/>
                  </a:moveTo>
                  <a:cubicBezTo>
                    <a:pt x="2207" y="0"/>
                    <a:pt x="1664" y="221"/>
                    <a:pt x="1274" y="663"/>
                  </a:cubicBezTo>
                  <a:cubicBezTo>
                    <a:pt x="0" y="1976"/>
                    <a:pt x="935" y="4176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46" y="4136"/>
                    <a:pt x="5509" y="1888"/>
                    <a:pt x="4184" y="603"/>
                  </a:cubicBezTo>
                  <a:cubicBezTo>
                    <a:pt x="3792" y="201"/>
                    <a:pt x="3271" y="0"/>
                    <a:pt x="27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5557250" y="206515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30" y="4176"/>
                  </a:cubicBezTo>
                  <a:cubicBezTo>
                    <a:pt x="2738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5193000" y="27957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82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5557250" y="24299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95" y="0"/>
                  </a:moveTo>
                  <a:cubicBezTo>
                    <a:pt x="2273" y="0"/>
                    <a:pt x="1747" y="201"/>
                    <a:pt x="1345" y="603"/>
                  </a:cubicBezTo>
                  <a:cubicBezTo>
                    <a:pt x="0" y="1867"/>
                    <a:pt x="883" y="4116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49" y="1996"/>
                    <a:pt x="4275" y="663"/>
                  </a:cubicBezTo>
                  <a:cubicBezTo>
                    <a:pt x="3885" y="221"/>
                    <a:pt x="3342" y="0"/>
                    <a:pt x="27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5557525" y="27952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0"/>
                  </a:moveTo>
                  <a:cubicBezTo>
                    <a:pt x="2216" y="0"/>
                    <a:pt x="1672" y="216"/>
                    <a:pt x="1274" y="645"/>
                  </a:cubicBezTo>
                  <a:cubicBezTo>
                    <a:pt x="1" y="1958"/>
                    <a:pt x="936" y="4159"/>
                    <a:pt x="2750" y="4159"/>
                  </a:cubicBezTo>
                  <a:cubicBezTo>
                    <a:pt x="2766" y="4159"/>
                    <a:pt x="2783" y="4158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0"/>
                    <a:pt x="2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4107050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64" y="0"/>
                  </a:moveTo>
                  <a:cubicBezTo>
                    <a:pt x="1893" y="0"/>
                    <a:pt x="1424" y="174"/>
                    <a:pt x="1024" y="528"/>
                  </a:cubicBezTo>
                  <a:cubicBezTo>
                    <a:pt x="121" y="1271"/>
                    <a:pt x="1" y="2615"/>
                    <a:pt x="763" y="3499"/>
                  </a:cubicBezTo>
                  <a:cubicBezTo>
                    <a:pt x="1183" y="3972"/>
                    <a:pt x="1763" y="4214"/>
                    <a:pt x="2345" y="4214"/>
                  </a:cubicBezTo>
                  <a:cubicBezTo>
                    <a:pt x="2849" y="4214"/>
                    <a:pt x="3353" y="4032"/>
                    <a:pt x="3754" y="3659"/>
                  </a:cubicBezTo>
                  <a:cubicBezTo>
                    <a:pt x="4637" y="2937"/>
                    <a:pt x="4737" y="1592"/>
                    <a:pt x="3955" y="749"/>
                  </a:cubicBezTo>
                  <a:cubicBezTo>
                    <a:pt x="3504" y="254"/>
                    <a:pt x="2933" y="0"/>
                    <a:pt x="23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4108550" y="1700525"/>
              <a:ext cx="110100" cy="103525"/>
            </a:xfrm>
            <a:custGeom>
              <a:avLst/>
              <a:gdLst/>
              <a:ahLst/>
              <a:cxnLst/>
              <a:rect l="l" t="t" r="r" b="b"/>
              <a:pathLst>
                <a:path w="4404" h="4141" extrusionOk="0">
                  <a:moveTo>
                    <a:pt x="2296" y="1"/>
                  </a:moveTo>
                  <a:cubicBezTo>
                    <a:pt x="1803" y="1"/>
                    <a:pt x="1300" y="178"/>
                    <a:pt x="884" y="575"/>
                  </a:cubicBezTo>
                  <a:cubicBezTo>
                    <a:pt x="21" y="1358"/>
                    <a:pt x="1" y="2703"/>
                    <a:pt x="844" y="3506"/>
                  </a:cubicBezTo>
                  <a:cubicBezTo>
                    <a:pt x="1262" y="3944"/>
                    <a:pt x="1788" y="4141"/>
                    <a:pt x="2306" y="4141"/>
                  </a:cubicBezTo>
                  <a:cubicBezTo>
                    <a:pt x="3352" y="4141"/>
                    <a:pt x="4363" y="3337"/>
                    <a:pt x="4376" y="2101"/>
                  </a:cubicBezTo>
                  <a:cubicBezTo>
                    <a:pt x="4404" y="848"/>
                    <a:pt x="3374" y="1"/>
                    <a:pt x="2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4479875" y="1335700"/>
              <a:ext cx="109925" cy="103600"/>
            </a:xfrm>
            <a:custGeom>
              <a:avLst/>
              <a:gdLst/>
              <a:ahLst/>
              <a:cxnLst/>
              <a:rect l="l" t="t" r="r" b="b"/>
              <a:pathLst>
                <a:path w="4397" h="4144" extrusionOk="0">
                  <a:moveTo>
                    <a:pt x="2092" y="1"/>
                  </a:moveTo>
                  <a:cubicBezTo>
                    <a:pt x="1031" y="1"/>
                    <a:pt x="14" y="817"/>
                    <a:pt x="1" y="2062"/>
                  </a:cubicBezTo>
                  <a:cubicBezTo>
                    <a:pt x="1" y="3316"/>
                    <a:pt x="1019" y="4144"/>
                    <a:pt x="2081" y="4144"/>
                  </a:cubicBezTo>
                  <a:cubicBezTo>
                    <a:pt x="2583" y="4144"/>
                    <a:pt x="3095" y="3959"/>
                    <a:pt x="3513" y="3547"/>
                  </a:cubicBezTo>
                  <a:cubicBezTo>
                    <a:pt x="4377" y="2764"/>
                    <a:pt x="4397" y="1419"/>
                    <a:pt x="3554" y="616"/>
                  </a:cubicBezTo>
                  <a:cubicBezTo>
                    <a:pt x="3128" y="191"/>
                    <a:pt x="2605" y="1"/>
                    <a:pt x="2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4108550" y="2065500"/>
              <a:ext cx="109775" cy="103725"/>
            </a:xfrm>
            <a:custGeom>
              <a:avLst/>
              <a:gdLst/>
              <a:ahLst/>
              <a:cxnLst/>
              <a:rect l="l" t="t" r="r" b="b"/>
              <a:pathLst>
                <a:path w="4391" h="4149" extrusionOk="0">
                  <a:moveTo>
                    <a:pt x="2289" y="1"/>
                  </a:moveTo>
                  <a:cubicBezTo>
                    <a:pt x="1791" y="1"/>
                    <a:pt x="1283" y="182"/>
                    <a:pt x="864" y="589"/>
                  </a:cubicBezTo>
                  <a:cubicBezTo>
                    <a:pt x="21" y="1372"/>
                    <a:pt x="1" y="2716"/>
                    <a:pt x="844" y="3519"/>
                  </a:cubicBezTo>
                  <a:cubicBezTo>
                    <a:pt x="1266" y="3954"/>
                    <a:pt x="1789" y="4149"/>
                    <a:pt x="2303" y="4149"/>
                  </a:cubicBezTo>
                  <a:cubicBezTo>
                    <a:pt x="3354" y="4149"/>
                    <a:pt x="4363" y="3334"/>
                    <a:pt x="4376" y="2094"/>
                  </a:cubicBezTo>
                  <a:cubicBezTo>
                    <a:pt x="4390" y="846"/>
                    <a:pt x="3363" y="1"/>
                    <a:pt x="22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4462750" y="1700325"/>
              <a:ext cx="138100" cy="104700"/>
            </a:xfrm>
            <a:custGeom>
              <a:avLst/>
              <a:gdLst/>
              <a:ahLst/>
              <a:cxnLst/>
              <a:rect l="l" t="t" r="r" b="b"/>
              <a:pathLst>
                <a:path w="5524" h="4188" extrusionOk="0">
                  <a:moveTo>
                    <a:pt x="2759" y="0"/>
                  </a:moveTo>
                  <a:cubicBezTo>
                    <a:pt x="960" y="0"/>
                    <a:pt x="0" y="2147"/>
                    <a:pt x="1228" y="3494"/>
                  </a:cubicBezTo>
                  <a:cubicBezTo>
                    <a:pt x="1627" y="3956"/>
                    <a:pt x="2187" y="4188"/>
                    <a:pt x="2747" y="4188"/>
                  </a:cubicBezTo>
                  <a:cubicBezTo>
                    <a:pt x="3256" y="4188"/>
                    <a:pt x="3766" y="3997"/>
                    <a:pt x="4158" y="3614"/>
                  </a:cubicBezTo>
                  <a:cubicBezTo>
                    <a:pt x="5523" y="2350"/>
                    <a:pt x="4680" y="82"/>
                    <a:pt x="2834" y="1"/>
                  </a:cubicBezTo>
                  <a:cubicBezTo>
                    <a:pt x="2809" y="1"/>
                    <a:pt x="2784" y="0"/>
                    <a:pt x="27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4827125" y="1335550"/>
              <a:ext cx="138525" cy="104525"/>
            </a:xfrm>
            <a:custGeom>
              <a:avLst/>
              <a:gdLst/>
              <a:ahLst/>
              <a:cxnLst/>
              <a:rect l="l" t="t" r="r" b="b"/>
              <a:pathLst>
                <a:path w="5541" h="4181" extrusionOk="0">
                  <a:moveTo>
                    <a:pt x="2771" y="0"/>
                  </a:moveTo>
                  <a:cubicBezTo>
                    <a:pt x="924" y="0"/>
                    <a:pt x="1" y="2228"/>
                    <a:pt x="1305" y="3533"/>
                  </a:cubicBezTo>
                  <a:cubicBezTo>
                    <a:pt x="1707" y="3964"/>
                    <a:pt x="2244" y="4180"/>
                    <a:pt x="2778" y="4180"/>
                  </a:cubicBezTo>
                  <a:cubicBezTo>
                    <a:pt x="3312" y="4180"/>
                    <a:pt x="3844" y="3964"/>
                    <a:pt x="4236" y="3533"/>
                  </a:cubicBezTo>
                  <a:cubicBezTo>
                    <a:pt x="5540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4097525" y="24299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90" y="4175"/>
                  </a:cubicBezTo>
                  <a:cubicBezTo>
                    <a:pt x="2723" y="4176"/>
                    <a:pt x="2755" y="4177"/>
                    <a:pt x="2787" y="4177"/>
                  </a:cubicBezTo>
                  <a:cubicBezTo>
                    <a:pt x="4571" y="4177"/>
                    <a:pt x="5518" y="202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4479550" y="2065850"/>
              <a:ext cx="110250" cy="103450"/>
            </a:xfrm>
            <a:custGeom>
              <a:avLst/>
              <a:gdLst/>
              <a:ahLst/>
              <a:cxnLst/>
              <a:rect l="l" t="t" r="r" b="b"/>
              <a:pathLst>
                <a:path w="4410" h="4138" extrusionOk="0">
                  <a:moveTo>
                    <a:pt x="2091" y="0"/>
                  </a:moveTo>
                  <a:cubicBezTo>
                    <a:pt x="1038" y="0"/>
                    <a:pt x="27" y="804"/>
                    <a:pt x="14" y="2040"/>
                  </a:cubicBezTo>
                  <a:cubicBezTo>
                    <a:pt x="0" y="3299"/>
                    <a:pt x="1022" y="4138"/>
                    <a:pt x="2093" y="4138"/>
                  </a:cubicBezTo>
                  <a:cubicBezTo>
                    <a:pt x="2593" y="4138"/>
                    <a:pt x="3105" y="3954"/>
                    <a:pt x="3526" y="3545"/>
                  </a:cubicBezTo>
                  <a:cubicBezTo>
                    <a:pt x="4390" y="2763"/>
                    <a:pt x="4410" y="1418"/>
                    <a:pt x="3567" y="635"/>
                  </a:cubicBezTo>
                  <a:cubicBezTo>
                    <a:pt x="3142" y="197"/>
                    <a:pt x="2611" y="0"/>
                    <a:pt x="20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2"/>
            <p:cNvSpPr/>
            <p:nvPr/>
          </p:nvSpPr>
          <p:spPr>
            <a:xfrm>
              <a:off x="5922550" y="2795075"/>
              <a:ext cx="138525" cy="104600"/>
            </a:xfrm>
            <a:custGeom>
              <a:avLst/>
              <a:gdLst/>
              <a:ahLst/>
              <a:cxnLst/>
              <a:rect l="l" t="t" r="r" b="b"/>
              <a:pathLst>
                <a:path w="5541" h="4184" extrusionOk="0">
                  <a:moveTo>
                    <a:pt x="2771" y="1"/>
                  </a:moveTo>
                  <a:cubicBezTo>
                    <a:pt x="2242" y="1"/>
                    <a:pt x="1714" y="211"/>
                    <a:pt x="1325" y="630"/>
                  </a:cubicBezTo>
                  <a:cubicBezTo>
                    <a:pt x="0" y="1935"/>
                    <a:pt x="924" y="4163"/>
                    <a:pt x="2770" y="4183"/>
                  </a:cubicBezTo>
                  <a:cubicBezTo>
                    <a:pt x="4617" y="4183"/>
                    <a:pt x="5540" y="1955"/>
                    <a:pt x="4236" y="650"/>
                  </a:cubicBezTo>
                  <a:cubicBezTo>
                    <a:pt x="3842" y="216"/>
                    <a:pt x="3306" y="1"/>
                    <a:pt x="27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2"/>
            <p:cNvSpPr/>
            <p:nvPr/>
          </p:nvSpPr>
          <p:spPr>
            <a:xfrm>
              <a:off x="6288000" y="2430450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80" y="1"/>
                  </a:moveTo>
                  <a:cubicBezTo>
                    <a:pt x="950" y="1"/>
                    <a:pt x="1" y="2195"/>
                    <a:pt x="1279" y="3513"/>
                  </a:cubicBezTo>
                  <a:cubicBezTo>
                    <a:pt x="1670" y="3955"/>
                    <a:pt x="2213" y="4176"/>
                    <a:pt x="2760" y="4176"/>
                  </a:cubicBezTo>
                  <a:cubicBezTo>
                    <a:pt x="3282" y="4176"/>
                    <a:pt x="3808" y="3975"/>
                    <a:pt x="4210" y="3574"/>
                  </a:cubicBezTo>
                  <a:cubicBezTo>
                    <a:pt x="5535" y="2289"/>
                    <a:pt x="4651" y="41"/>
                    <a:pt x="2805" y="1"/>
                  </a:cubicBezTo>
                  <a:cubicBezTo>
                    <a:pt x="2796" y="1"/>
                    <a:pt x="2788" y="1"/>
                    <a:pt x="2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2"/>
            <p:cNvSpPr/>
            <p:nvPr/>
          </p:nvSpPr>
          <p:spPr>
            <a:xfrm>
              <a:off x="6287850" y="279552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17"/>
                    <a:pt x="904" y="4165"/>
                    <a:pt x="2751" y="4165"/>
                  </a:cubicBezTo>
                  <a:cubicBezTo>
                    <a:pt x="4597" y="4165"/>
                    <a:pt x="5521" y="1917"/>
                    <a:pt x="4216" y="632"/>
                  </a:cubicBezTo>
                  <a:cubicBezTo>
                    <a:pt x="3824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2"/>
            <p:cNvSpPr/>
            <p:nvPr/>
          </p:nvSpPr>
          <p:spPr>
            <a:xfrm>
              <a:off x="5932575" y="133490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54" y="0"/>
                  </a:moveTo>
                  <a:cubicBezTo>
                    <a:pt x="1884" y="0"/>
                    <a:pt x="1415" y="174"/>
                    <a:pt x="1025" y="528"/>
                  </a:cubicBezTo>
                  <a:cubicBezTo>
                    <a:pt x="101" y="1271"/>
                    <a:pt x="1" y="2615"/>
                    <a:pt x="764" y="3499"/>
                  </a:cubicBezTo>
                  <a:cubicBezTo>
                    <a:pt x="1172" y="3972"/>
                    <a:pt x="1748" y="4214"/>
                    <a:pt x="2327" y="4214"/>
                  </a:cubicBezTo>
                  <a:cubicBezTo>
                    <a:pt x="2829" y="4214"/>
                    <a:pt x="3333" y="4032"/>
                    <a:pt x="3734" y="3659"/>
                  </a:cubicBezTo>
                  <a:cubicBezTo>
                    <a:pt x="4637" y="2937"/>
                    <a:pt x="4738" y="1592"/>
                    <a:pt x="3935" y="749"/>
                  </a:cubicBezTo>
                  <a:cubicBezTo>
                    <a:pt x="3495" y="254"/>
                    <a:pt x="2923" y="0"/>
                    <a:pt x="2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2"/>
            <p:cNvSpPr/>
            <p:nvPr/>
          </p:nvSpPr>
          <p:spPr>
            <a:xfrm>
              <a:off x="5922825" y="1700325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70" y="1"/>
                  </a:moveTo>
                  <a:cubicBezTo>
                    <a:pt x="956" y="1"/>
                    <a:pt x="1" y="2201"/>
                    <a:pt x="1274" y="3514"/>
                  </a:cubicBezTo>
                  <a:cubicBezTo>
                    <a:pt x="1675" y="3956"/>
                    <a:pt x="2223" y="4177"/>
                    <a:pt x="2770" y="4177"/>
                  </a:cubicBezTo>
                  <a:cubicBezTo>
                    <a:pt x="3292" y="4177"/>
                    <a:pt x="3813" y="3976"/>
                    <a:pt x="4205" y="3574"/>
                  </a:cubicBezTo>
                  <a:cubicBezTo>
                    <a:pt x="5529" y="2290"/>
                    <a:pt x="4666" y="41"/>
                    <a:pt x="2820" y="1"/>
                  </a:cubicBezTo>
                  <a:cubicBezTo>
                    <a:pt x="2803" y="1"/>
                    <a:pt x="2787" y="1"/>
                    <a:pt x="27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5922700" y="2065650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60" y="1"/>
                  </a:moveTo>
                  <a:cubicBezTo>
                    <a:pt x="929" y="1"/>
                    <a:pt x="0" y="2214"/>
                    <a:pt x="1299" y="3513"/>
                  </a:cubicBezTo>
                  <a:cubicBezTo>
                    <a:pt x="1697" y="3952"/>
                    <a:pt x="2241" y="4173"/>
                    <a:pt x="2785" y="4173"/>
                  </a:cubicBezTo>
                  <a:cubicBezTo>
                    <a:pt x="3310" y="4173"/>
                    <a:pt x="3835" y="3967"/>
                    <a:pt x="4230" y="3553"/>
                  </a:cubicBezTo>
                  <a:cubicBezTo>
                    <a:pt x="5534" y="2269"/>
                    <a:pt x="4631" y="21"/>
                    <a:pt x="2784" y="1"/>
                  </a:cubicBezTo>
                  <a:cubicBezTo>
                    <a:pt x="2776" y="1"/>
                    <a:pt x="2768" y="1"/>
                    <a:pt x="2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6299900" y="1724425"/>
              <a:ext cx="47700" cy="79325"/>
            </a:xfrm>
            <a:custGeom>
              <a:avLst/>
              <a:gdLst/>
              <a:ahLst/>
              <a:cxnLst/>
              <a:rect l="l" t="t" r="r" b="b"/>
              <a:pathLst>
                <a:path w="1908" h="3173" extrusionOk="0">
                  <a:moveTo>
                    <a:pt x="542" y="1"/>
                  </a:moveTo>
                  <a:lnTo>
                    <a:pt x="542" y="1"/>
                  </a:lnTo>
                  <a:cubicBezTo>
                    <a:pt x="0" y="784"/>
                    <a:pt x="101" y="1847"/>
                    <a:pt x="763" y="2530"/>
                  </a:cubicBezTo>
                  <a:cubicBezTo>
                    <a:pt x="1064" y="2851"/>
                    <a:pt x="1466" y="3072"/>
                    <a:pt x="1907" y="3172"/>
                  </a:cubicBezTo>
                  <a:cubicBezTo>
                    <a:pt x="1466" y="2108"/>
                    <a:pt x="1004" y="1045"/>
                    <a:pt x="5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5923050" y="242997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6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1" y="1826"/>
                    <a:pt x="823" y="4094"/>
                    <a:pt x="2670" y="4175"/>
                  </a:cubicBezTo>
                  <a:cubicBezTo>
                    <a:pt x="2703" y="4176"/>
                    <a:pt x="2735" y="4177"/>
                    <a:pt x="2768" y="4177"/>
                  </a:cubicBezTo>
                  <a:cubicBezTo>
                    <a:pt x="4552" y="4177"/>
                    <a:pt x="5518" y="2023"/>
                    <a:pt x="4276" y="702"/>
                  </a:cubicBezTo>
                  <a:cubicBezTo>
                    <a:pt x="3885" y="237"/>
                    <a:pt x="3327" y="1"/>
                    <a:pt x="2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6287350" y="2065075"/>
              <a:ext cx="138375" cy="104475"/>
            </a:xfrm>
            <a:custGeom>
              <a:avLst/>
              <a:gdLst/>
              <a:ahLst/>
              <a:cxnLst/>
              <a:rect l="l" t="t" r="r" b="b"/>
              <a:pathLst>
                <a:path w="5535" h="4179" extrusionOk="0">
                  <a:moveTo>
                    <a:pt x="2780" y="1"/>
                  </a:moveTo>
                  <a:cubicBezTo>
                    <a:pt x="2260" y="1"/>
                    <a:pt x="1740" y="202"/>
                    <a:pt x="1345" y="606"/>
                  </a:cubicBezTo>
                  <a:cubicBezTo>
                    <a:pt x="1" y="1890"/>
                    <a:pt x="884" y="4138"/>
                    <a:pt x="2751" y="4179"/>
                  </a:cubicBezTo>
                  <a:cubicBezTo>
                    <a:pt x="2759" y="4179"/>
                    <a:pt x="2767" y="4179"/>
                    <a:pt x="2775" y="4179"/>
                  </a:cubicBezTo>
                  <a:cubicBezTo>
                    <a:pt x="4606" y="4179"/>
                    <a:pt x="5535" y="1965"/>
                    <a:pt x="4256" y="646"/>
                  </a:cubicBezTo>
                  <a:cubicBezTo>
                    <a:pt x="3857" y="217"/>
                    <a:pt x="3319" y="1"/>
                    <a:pt x="2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1174050" y="352312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63" y="0"/>
                  </a:moveTo>
                  <a:cubicBezTo>
                    <a:pt x="2229" y="0"/>
                    <a:pt x="1697" y="211"/>
                    <a:pt x="1305" y="633"/>
                  </a:cubicBezTo>
                  <a:cubicBezTo>
                    <a:pt x="1" y="1937"/>
                    <a:pt x="924" y="4165"/>
                    <a:pt x="2771" y="4165"/>
                  </a:cubicBezTo>
                  <a:cubicBezTo>
                    <a:pt x="4617" y="4165"/>
                    <a:pt x="5540" y="1937"/>
                    <a:pt x="4236" y="633"/>
                  </a:cubicBezTo>
                  <a:cubicBezTo>
                    <a:pt x="3834" y="211"/>
                    <a:pt x="3297" y="0"/>
                    <a:pt x="27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1539275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40" y="1"/>
                  </a:moveTo>
                  <a:cubicBezTo>
                    <a:pt x="941" y="1"/>
                    <a:pt x="1" y="2168"/>
                    <a:pt x="1248" y="3495"/>
                  </a:cubicBezTo>
                  <a:cubicBezTo>
                    <a:pt x="1654" y="3942"/>
                    <a:pt x="2210" y="4168"/>
                    <a:pt x="2763" y="4168"/>
                  </a:cubicBezTo>
                  <a:cubicBezTo>
                    <a:pt x="3279" y="4168"/>
                    <a:pt x="3792" y="3972"/>
                    <a:pt x="4179" y="3575"/>
                  </a:cubicBezTo>
                  <a:cubicBezTo>
                    <a:pt x="5524" y="2290"/>
                    <a:pt x="4641" y="42"/>
                    <a:pt x="2814" y="2"/>
                  </a:cubicBezTo>
                  <a:cubicBezTo>
                    <a:pt x="2789" y="1"/>
                    <a:pt x="2765" y="1"/>
                    <a:pt x="2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1252825" y="3889175"/>
              <a:ext cx="48200" cy="79825"/>
            </a:xfrm>
            <a:custGeom>
              <a:avLst/>
              <a:gdLst/>
              <a:ahLst/>
              <a:cxnLst/>
              <a:rect l="l" t="t" r="r" b="b"/>
              <a:pathLst>
                <a:path w="1928" h="319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1065"/>
                    <a:pt x="884" y="2128"/>
                    <a:pt x="1366" y="3192"/>
                  </a:cubicBezTo>
                  <a:cubicBezTo>
                    <a:pt x="1928" y="2369"/>
                    <a:pt x="1787" y="1245"/>
                    <a:pt x="1065" y="583"/>
                  </a:cubicBezTo>
                  <a:cubicBezTo>
                    <a:pt x="764" y="282"/>
                    <a:pt x="402" y="8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1550400" y="3523825"/>
              <a:ext cx="114925" cy="103675"/>
            </a:xfrm>
            <a:custGeom>
              <a:avLst/>
              <a:gdLst/>
              <a:ahLst/>
              <a:cxnLst/>
              <a:rect l="l" t="t" r="r" b="b"/>
              <a:pathLst>
                <a:path w="4597" h="4147" extrusionOk="0">
                  <a:moveTo>
                    <a:pt x="2312" y="1"/>
                  </a:moveTo>
                  <a:cubicBezTo>
                    <a:pt x="1809" y="1"/>
                    <a:pt x="1304" y="182"/>
                    <a:pt x="904" y="544"/>
                  </a:cubicBezTo>
                  <a:cubicBezTo>
                    <a:pt x="61" y="1327"/>
                    <a:pt x="1" y="2632"/>
                    <a:pt x="783" y="3475"/>
                  </a:cubicBezTo>
                  <a:cubicBezTo>
                    <a:pt x="1196" y="3920"/>
                    <a:pt x="1755" y="4147"/>
                    <a:pt x="2314" y="4147"/>
                  </a:cubicBezTo>
                  <a:cubicBezTo>
                    <a:pt x="2815" y="4147"/>
                    <a:pt x="3316" y="3965"/>
                    <a:pt x="3714" y="3595"/>
                  </a:cubicBezTo>
                  <a:cubicBezTo>
                    <a:pt x="4557" y="2833"/>
                    <a:pt x="4597" y="1508"/>
                    <a:pt x="3834" y="665"/>
                  </a:cubicBezTo>
                  <a:cubicBezTo>
                    <a:pt x="3423" y="222"/>
                    <a:pt x="2868" y="1"/>
                    <a:pt x="2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1903950" y="315855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4" y="3955"/>
                    <a:pt x="2222" y="4176"/>
                    <a:pt x="2770" y="4176"/>
                  </a:cubicBezTo>
                  <a:cubicBezTo>
                    <a:pt x="3291" y="4176"/>
                    <a:pt x="3812" y="3976"/>
                    <a:pt x="4204" y="3574"/>
                  </a:cubicBezTo>
                  <a:cubicBezTo>
                    <a:pt x="5549" y="2289"/>
                    <a:pt x="4646" y="4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1538850" y="3888200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9" y="0"/>
                  </a:moveTo>
                  <a:cubicBezTo>
                    <a:pt x="2262" y="0"/>
                    <a:pt x="1755" y="192"/>
                    <a:pt x="1366" y="582"/>
                  </a:cubicBezTo>
                  <a:cubicBezTo>
                    <a:pt x="1" y="1826"/>
                    <a:pt x="844" y="4094"/>
                    <a:pt x="2690" y="4175"/>
                  </a:cubicBezTo>
                  <a:cubicBezTo>
                    <a:pt x="2724" y="4176"/>
                    <a:pt x="2756" y="4177"/>
                    <a:pt x="2789" y="4177"/>
                  </a:cubicBezTo>
                  <a:cubicBezTo>
                    <a:pt x="4572" y="4177"/>
                    <a:pt x="5518" y="2043"/>
                    <a:pt x="4296" y="702"/>
                  </a:cubicBezTo>
                  <a:cubicBezTo>
                    <a:pt x="3895" y="237"/>
                    <a:pt x="3332" y="0"/>
                    <a:pt x="27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1903950" y="35233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1"/>
                  </a:moveTo>
                  <a:cubicBezTo>
                    <a:pt x="2216" y="1"/>
                    <a:pt x="1672" y="217"/>
                    <a:pt x="1274" y="646"/>
                  </a:cubicBezTo>
                  <a:cubicBezTo>
                    <a:pt x="1" y="1959"/>
                    <a:pt x="936" y="4159"/>
                    <a:pt x="2750" y="4159"/>
                  </a:cubicBezTo>
                  <a:cubicBezTo>
                    <a:pt x="2766" y="4159"/>
                    <a:pt x="2783" y="4159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1"/>
                    <a:pt x="2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1539000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58" y="1"/>
                  </a:moveTo>
                  <a:cubicBezTo>
                    <a:pt x="2213" y="1"/>
                    <a:pt x="1670" y="221"/>
                    <a:pt x="1279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190" y="603"/>
                  </a:cubicBezTo>
                  <a:cubicBezTo>
                    <a:pt x="3798" y="201"/>
                    <a:pt x="3277" y="1"/>
                    <a:pt x="2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2"/>
            <p:cNvSpPr/>
            <p:nvPr/>
          </p:nvSpPr>
          <p:spPr>
            <a:xfrm>
              <a:off x="1903675" y="3888175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79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50" y="4176"/>
                  </a:cubicBezTo>
                  <a:cubicBezTo>
                    <a:pt x="2766" y="4176"/>
                    <a:pt x="2783" y="4176"/>
                    <a:pt x="2799" y="4176"/>
                  </a:cubicBezTo>
                  <a:cubicBezTo>
                    <a:pt x="4614" y="4176"/>
                    <a:pt x="5549" y="1976"/>
                    <a:pt x="4275" y="663"/>
                  </a:cubicBezTo>
                  <a:cubicBezTo>
                    <a:pt x="3875" y="221"/>
                    <a:pt x="3327" y="0"/>
                    <a:pt x="27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1903675" y="4253225"/>
              <a:ext cx="138725" cy="104675"/>
            </a:xfrm>
            <a:custGeom>
              <a:avLst/>
              <a:gdLst/>
              <a:ahLst/>
              <a:cxnLst/>
              <a:rect l="l" t="t" r="r" b="b"/>
              <a:pathLst>
                <a:path w="5549" h="4187" extrusionOk="0">
                  <a:moveTo>
                    <a:pt x="2775" y="0"/>
                  </a:moveTo>
                  <a:cubicBezTo>
                    <a:pt x="2260" y="0"/>
                    <a:pt x="1742" y="196"/>
                    <a:pt x="1345" y="593"/>
                  </a:cubicBezTo>
                  <a:cubicBezTo>
                    <a:pt x="0" y="1878"/>
                    <a:pt x="883" y="4126"/>
                    <a:pt x="2730" y="4186"/>
                  </a:cubicBezTo>
                  <a:cubicBezTo>
                    <a:pt x="2746" y="4186"/>
                    <a:pt x="2763" y="4186"/>
                    <a:pt x="2779" y="4186"/>
                  </a:cubicBezTo>
                  <a:cubicBezTo>
                    <a:pt x="4594" y="4186"/>
                    <a:pt x="5548" y="2006"/>
                    <a:pt x="4275" y="673"/>
                  </a:cubicBezTo>
                  <a:cubicBezTo>
                    <a:pt x="3880" y="226"/>
                    <a:pt x="3329" y="0"/>
                    <a:pt x="27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1903800" y="4618275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6" y="1"/>
                  </a:moveTo>
                  <a:cubicBezTo>
                    <a:pt x="2228" y="1"/>
                    <a:pt x="1680" y="222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210" y="603"/>
                  </a:cubicBezTo>
                  <a:cubicBezTo>
                    <a:pt x="3818" y="202"/>
                    <a:pt x="3297" y="1"/>
                    <a:pt x="27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1173550" y="3158325"/>
              <a:ext cx="138875" cy="104150"/>
            </a:xfrm>
            <a:custGeom>
              <a:avLst/>
              <a:gdLst/>
              <a:ahLst/>
              <a:cxnLst/>
              <a:rect l="l" t="t" r="r" b="b"/>
              <a:pathLst>
                <a:path w="5555" h="4166" extrusionOk="0">
                  <a:moveTo>
                    <a:pt x="2791" y="0"/>
                  </a:moveTo>
                  <a:cubicBezTo>
                    <a:pt x="2259" y="0"/>
                    <a:pt x="1727" y="211"/>
                    <a:pt x="1325" y="632"/>
                  </a:cubicBezTo>
                  <a:cubicBezTo>
                    <a:pt x="1" y="1917"/>
                    <a:pt x="924" y="4165"/>
                    <a:pt x="2770" y="4165"/>
                  </a:cubicBezTo>
                  <a:cubicBezTo>
                    <a:pt x="2779" y="4165"/>
                    <a:pt x="2787" y="4165"/>
                    <a:pt x="2795" y="4165"/>
                  </a:cubicBezTo>
                  <a:cubicBezTo>
                    <a:pt x="4625" y="4165"/>
                    <a:pt x="5555" y="1931"/>
                    <a:pt x="4256" y="632"/>
                  </a:cubicBezTo>
                  <a:cubicBezTo>
                    <a:pt x="3854" y="211"/>
                    <a:pt x="3322" y="0"/>
                    <a:pt x="27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2"/>
            <p:cNvSpPr/>
            <p:nvPr/>
          </p:nvSpPr>
          <p:spPr>
            <a:xfrm>
              <a:off x="2999075" y="352387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33"/>
                  </a:cubicBezTo>
                  <a:cubicBezTo>
                    <a:pt x="1707" y="3955"/>
                    <a:pt x="2244" y="4165"/>
                    <a:pt x="2778" y="4165"/>
                  </a:cubicBezTo>
                  <a:cubicBezTo>
                    <a:pt x="3313" y="4165"/>
                    <a:pt x="3845" y="3955"/>
                    <a:pt x="4236" y="353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3364825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20" y="1"/>
                  </a:moveTo>
                  <a:cubicBezTo>
                    <a:pt x="921" y="1"/>
                    <a:pt x="0" y="2168"/>
                    <a:pt x="1248" y="3495"/>
                  </a:cubicBezTo>
                  <a:cubicBezTo>
                    <a:pt x="1653" y="3942"/>
                    <a:pt x="2209" y="4168"/>
                    <a:pt x="2763" y="4168"/>
                  </a:cubicBezTo>
                  <a:cubicBezTo>
                    <a:pt x="3278" y="4168"/>
                    <a:pt x="3791" y="3972"/>
                    <a:pt x="4178" y="3575"/>
                  </a:cubicBezTo>
                  <a:cubicBezTo>
                    <a:pt x="5523" y="2290"/>
                    <a:pt x="4640" y="42"/>
                    <a:pt x="2793" y="2"/>
                  </a:cubicBezTo>
                  <a:cubicBezTo>
                    <a:pt x="2769" y="1"/>
                    <a:pt x="2744" y="1"/>
                    <a:pt x="27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2268975" y="4618300"/>
              <a:ext cx="138525" cy="104400"/>
            </a:xfrm>
            <a:custGeom>
              <a:avLst/>
              <a:gdLst/>
              <a:ahLst/>
              <a:cxnLst/>
              <a:rect l="l" t="t" r="r" b="b"/>
              <a:pathLst>
                <a:path w="5541" h="4176" extrusionOk="0">
                  <a:moveTo>
                    <a:pt x="2761" y="0"/>
                  </a:moveTo>
                  <a:cubicBezTo>
                    <a:pt x="2236" y="0"/>
                    <a:pt x="1712" y="206"/>
                    <a:pt x="1325" y="622"/>
                  </a:cubicBezTo>
                  <a:cubicBezTo>
                    <a:pt x="0" y="1927"/>
                    <a:pt x="924" y="4155"/>
                    <a:pt x="2770" y="4175"/>
                  </a:cubicBezTo>
                  <a:cubicBezTo>
                    <a:pt x="4617" y="4175"/>
                    <a:pt x="5540" y="1947"/>
                    <a:pt x="4236" y="642"/>
                  </a:cubicBezTo>
                  <a:cubicBezTo>
                    <a:pt x="3839" y="216"/>
                    <a:pt x="3300" y="0"/>
                    <a:pt x="27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2634275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8" y="1"/>
                  </a:moveTo>
                  <a:cubicBezTo>
                    <a:pt x="2248" y="1"/>
                    <a:pt x="1727" y="201"/>
                    <a:pt x="1325" y="603"/>
                  </a:cubicBezTo>
                  <a:cubicBezTo>
                    <a:pt x="1" y="1888"/>
                    <a:pt x="884" y="4136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6" y="4176"/>
                    <a:pt x="5535" y="1982"/>
                    <a:pt x="4256" y="663"/>
                  </a:cubicBezTo>
                  <a:cubicBezTo>
                    <a:pt x="3855" y="221"/>
                    <a:pt x="3312" y="1"/>
                    <a:pt x="2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2"/>
            <p:cNvSpPr/>
            <p:nvPr/>
          </p:nvSpPr>
          <p:spPr>
            <a:xfrm>
              <a:off x="3016300" y="3888925"/>
              <a:ext cx="110275" cy="103625"/>
            </a:xfrm>
            <a:custGeom>
              <a:avLst/>
              <a:gdLst/>
              <a:ahLst/>
              <a:cxnLst/>
              <a:rect l="l" t="t" r="r" b="b"/>
              <a:pathLst>
                <a:path w="4411" h="4145" extrusionOk="0">
                  <a:moveTo>
                    <a:pt x="2102" y="1"/>
                  </a:moveTo>
                  <a:cubicBezTo>
                    <a:pt x="1031" y="1"/>
                    <a:pt x="1" y="840"/>
                    <a:pt x="14" y="2098"/>
                  </a:cubicBezTo>
                  <a:cubicBezTo>
                    <a:pt x="41" y="3338"/>
                    <a:pt x="1055" y="4144"/>
                    <a:pt x="2108" y="4144"/>
                  </a:cubicBezTo>
                  <a:cubicBezTo>
                    <a:pt x="2622" y="4144"/>
                    <a:pt x="3145" y="3952"/>
                    <a:pt x="3567" y="3523"/>
                  </a:cubicBezTo>
                  <a:cubicBezTo>
                    <a:pt x="4410" y="2720"/>
                    <a:pt x="4390" y="1376"/>
                    <a:pt x="3527" y="593"/>
                  </a:cubicBezTo>
                  <a:cubicBezTo>
                    <a:pt x="3112" y="184"/>
                    <a:pt x="2602" y="1"/>
                    <a:pt x="2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2"/>
            <p:cNvSpPr/>
            <p:nvPr/>
          </p:nvSpPr>
          <p:spPr>
            <a:xfrm>
              <a:off x="3375925" y="3523825"/>
              <a:ext cx="114950" cy="103675"/>
            </a:xfrm>
            <a:custGeom>
              <a:avLst/>
              <a:gdLst/>
              <a:ahLst/>
              <a:cxnLst/>
              <a:rect l="l" t="t" r="r" b="b"/>
              <a:pathLst>
                <a:path w="4598" h="4147" extrusionOk="0">
                  <a:moveTo>
                    <a:pt x="2312" y="1"/>
                  </a:moveTo>
                  <a:cubicBezTo>
                    <a:pt x="1809" y="1"/>
                    <a:pt x="1305" y="182"/>
                    <a:pt x="904" y="544"/>
                  </a:cubicBezTo>
                  <a:cubicBezTo>
                    <a:pt x="61" y="1327"/>
                    <a:pt x="1" y="2632"/>
                    <a:pt x="784" y="3475"/>
                  </a:cubicBezTo>
                  <a:cubicBezTo>
                    <a:pt x="1186" y="3920"/>
                    <a:pt x="1745" y="4147"/>
                    <a:pt x="2307" y="4147"/>
                  </a:cubicBezTo>
                  <a:cubicBezTo>
                    <a:pt x="2810" y="4147"/>
                    <a:pt x="3316" y="3965"/>
                    <a:pt x="3714" y="3595"/>
                  </a:cubicBezTo>
                  <a:cubicBezTo>
                    <a:pt x="4537" y="2833"/>
                    <a:pt x="4597" y="1508"/>
                    <a:pt x="3835" y="665"/>
                  </a:cubicBezTo>
                  <a:cubicBezTo>
                    <a:pt x="3424" y="222"/>
                    <a:pt x="2869" y="1"/>
                    <a:pt x="2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2"/>
            <p:cNvSpPr/>
            <p:nvPr/>
          </p:nvSpPr>
          <p:spPr>
            <a:xfrm>
              <a:off x="3729475" y="315855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5" y="3955"/>
                    <a:pt x="2223" y="4176"/>
                    <a:pt x="2770" y="4176"/>
                  </a:cubicBezTo>
                  <a:cubicBezTo>
                    <a:pt x="3292" y="4176"/>
                    <a:pt x="3813" y="3976"/>
                    <a:pt x="4205" y="3574"/>
                  </a:cubicBezTo>
                  <a:cubicBezTo>
                    <a:pt x="5529" y="2289"/>
                    <a:pt x="4646" y="41"/>
                    <a:pt x="2799" y="1"/>
                  </a:cubicBezTo>
                  <a:cubicBezTo>
                    <a:pt x="2783" y="1"/>
                    <a:pt x="2767" y="1"/>
                    <a:pt x="2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2"/>
            <p:cNvSpPr/>
            <p:nvPr/>
          </p:nvSpPr>
          <p:spPr>
            <a:xfrm>
              <a:off x="2634275" y="46185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1" y="0"/>
                  </a:moveTo>
                  <a:cubicBezTo>
                    <a:pt x="2229" y="0"/>
                    <a:pt x="1697" y="211"/>
                    <a:pt x="1305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0" y="1937"/>
                    <a:pt x="4216" y="632"/>
                  </a:cubicBezTo>
                  <a:cubicBezTo>
                    <a:pt x="3824" y="211"/>
                    <a:pt x="3292" y="0"/>
                    <a:pt x="27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2"/>
            <p:cNvSpPr/>
            <p:nvPr/>
          </p:nvSpPr>
          <p:spPr>
            <a:xfrm>
              <a:off x="2999575" y="4253175"/>
              <a:ext cx="137575" cy="104375"/>
            </a:xfrm>
            <a:custGeom>
              <a:avLst/>
              <a:gdLst/>
              <a:ahLst/>
              <a:cxnLst/>
              <a:rect l="l" t="t" r="r" b="b"/>
              <a:pathLst>
                <a:path w="5503" h="4175" extrusionOk="0">
                  <a:moveTo>
                    <a:pt x="2746" y="0"/>
                  </a:moveTo>
                  <a:cubicBezTo>
                    <a:pt x="2272" y="0"/>
                    <a:pt x="1799" y="178"/>
                    <a:pt x="1406" y="535"/>
                  </a:cubicBezTo>
                  <a:cubicBezTo>
                    <a:pt x="1" y="1739"/>
                    <a:pt x="764" y="4047"/>
                    <a:pt x="2610" y="4168"/>
                  </a:cubicBezTo>
                  <a:cubicBezTo>
                    <a:pt x="2668" y="4172"/>
                    <a:pt x="2724" y="4174"/>
                    <a:pt x="2780" y="4174"/>
                  </a:cubicBezTo>
                  <a:cubicBezTo>
                    <a:pt x="4522" y="4174"/>
                    <a:pt x="5503" y="2097"/>
                    <a:pt x="4316" y="756"/>
                  </a:cubicBezTo>
                  <a:cubicBezTo>
                    <a:pt x="3880" y="253"/>
                    <a:pt x="3312" y="0"/>
                    <a:pt x="27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2"/>
            <p:cNvSpPr/>
            <p:nvPr/>
          </p:nvSpPr>
          <p:spPr>
            <a:xfrm>
              <a:off x="3364400" y="3888200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0"/>
                  </a:moveTo>
                  <a:cubicBezTo>
                    <a:pt x="2262" y="0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70" y="4175"/>
                  </a:cubicBezTo>
                  <a:cubicBezTo>
                    <a:pt x="2703" y="4176"/>
                    <a:pt x="2736" y="4177"/>
                    <a:pt x="2768" y="4177"/>
                  </a:cubicBezTo>
                  <a:cubicBezTo>
                    <a:pt x="4552" y="4177"/>
                    <a:pt x="5518" y="2043"/>
                    <a:pt x="4296" y="702"/>
                  </a:cubicBezTo>
                  <a:cubicBezTo>
                    <a:pt x="3894" y="237"/>
                    <a:pt x="3331" y="0"/>
                    <a:pt x="2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2"/>
            <p:cNvSpPr/>
            <p:nvPr/>
          </p:nvSpPr>
          <p:spPr>
            <a:xfrm>
              <a:off x="3729975" y="3523300"/>
              <a:ext cx="137750" cy="103975"/>
            </a:xfrm>
            <a:custGeom>
              <a:avLst/>
              <a:gdLst/>
              <a:ahLst/>
              <a:cxnLst/>
              <a:rect l="l" t="t" r="r" b="b"/>
              <a:pathLst>
                <a:path w="5510" h="4159" extrusionOk="0">
                  <a:moveTo>
                    <a:pt x="2743" y="1"/>
                  </a:moveTo>
                  <a:cubicBezTo>
                    <a:pt x="2201" y="1"/>
                    <a:pt x="1662" y="217"/>
                    <a:pt x="1274" y="646"/>
                  </a:cubicBezTo>
                  <a:cubicBezTo>
                    <a:pt x="1" y="1959"/>
                    <a:pt x="916" y="4159"/>
                    <a:pt x="2730" y="4159"/>
                  </a:cubicBezTo>
                  <a:cubicBezTo>
                    <a:pt x="2747" y="4159"/>
                    <a:pt x="2763" y="4159"/>
                    <a:pt x="2779" y="4158"/>
                  </a:cubicBezTo>
                  <a:cubicBezTo>
                    <a:pt x="4626" y="4138"/>
                    <a:pt x="5509" y="1890"/>
                    <a:pt x="4185" y="605"/>
                  </a:cubicBezTo>
                  <a:cubicBezTo>
                    <a:pt x="3790" y="201"/>
                    <a:pt x="3266" y="1"/>
                    <a:pt x="2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2"/>
            <p:cNvSpPr/>
            <p:nvPr/>
          </p:nvSpPr>
          <p:spPr>
            <a:xfrm>
              <a:off x="2999575" y="4618050"/>
              <a:ext cx="138025" cy="104125"/>
            </a:xfrm>
            <a:custGeom>
              <a:avLst/>
              <a:gdLst/>
              <a:ahLst/>
              <a:cxnLst/>
              <a:rect l="l" t="t" r="r" b="b"/>
              <a:pathLst>
                <a:path w="5521" h="4165" extrusionOk="0">
                  <a:moveTo>
                    <a:pt x="2761" y="0"/>
                  </a:moveTo>
                  <a:cubicBezTo>
                    <a:pt x="2229" y="0"/>
                    <a:pt x="1697" y="211"/>
                    <a:pt x="1306" y="632"/>
                  </a:cubicBezTo>
                  <a:cubicBezTo>
                    <a:pt x="1" y="1937"/>
                    <a:pt x="904" y="4165"/>
                    <a:pt x="2751" y="4165"/>
                  </a:cubicBezTo>
                  <a:cubicBezTo>
                    <a:pt x="4597" y="4165"/>
                    <a:pt x="5521" y="1937"/>
                    <a:pt x="4216" y="632"/>
                  </a:cubicBezTo>
                  <a:cubicBezTo>
                    <a:pt x="3825" y="211"/>
                    <a:pt x="3293" y="0"/>
                    <a:pt x="27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2"/>
            <p:cNvSpPr/>
            <p:nvPr/>
          </p:nvSpPr>
          <p:spPr>
            <a:xfrm>
              <a:off x="3364525" y="425347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6" y="1"/>
                  </a:moveTo>
                  <a:cubicBezTo>
                    <a:pt x="2208" y="1"/>
                    <a:pt x="1660" y="221"/>
                    <a:pt x="126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6"/>
                  </a:cubicBezTo>
                  <a:cubicBezTo>
                    <a:pt x="4652" y="4136"/>
                    <a:pt x="5515" y="1888"/>
                    <a:pt x="4190" y="603"/>
                  </a:cubicBezTo>
                  <a:cubicBezTo>
                    <a:pt x="3798" y="201"/>
                    <a:pt x="3277" y="1"/>
                    <a:pt x="2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2"/>
            <p:cNvSpPr/>
            <p:nvPr/>
          </p:nvSpPr>
          <p:spPr>
            <a:xfrm>
              <a:off x="3729200" y="388817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8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4" y="4135"/>
                    <a:pt x="2730" y="4176"/>
                  </a:cubicBezTo>
                  <a:cubicBezTo>
                    <a:pt x="2747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6" y="663"/>
                  </a:cubicBezTo>
                  <a:cubicBezTo>
                    <a:pt x="3865" y="221"/>
                    <a:pt x="3322" y="0"/>
                    <a:pt x="27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2"/>
            <p:cNvSpPr/>
            <p:nvPr/>
          </p:nvSpPr>
          <p:spPr>
            <a:xfrm>
              <a:off x="3364450" y="4619250"/>
              <a:ext cx="138475" cy="104425"/>
            </a:xfrm>
            <a:custGeom>
              <a:avLst/>
              <a:gdLst/>
              <a:ahLst/>
              <a:cxnLst/>
              <a:rect l="l" t="t" r="r" b="b"/>
              <a:pathLst>
                <a:path w="5539" h="4177" extrusionOk="0">
                  <a:moveTo>
                    <a:pt x="2750" y="0"/>
                  </a:moveTo>
                  <a:cubicBezTo>
                    <a:pt x="966" y="0"/>
                    <a:pt x="1" y="2134"/>
                    <a:pt x="1243" y="3475"/>
                  </a:cubicBezTo>
                  <a:cubicBezTo>
                    <a:pt x="1644" y="3940"/>
                    <a:pt x="2207" y="4176"/>
                    <a:pt x="2770" y="4176"/>
                  </a:cubicBezTo>
                  <a:cubicBezTo>
                    <a:pt x="3277" y="4176"/>
                    <a:pt x="3783" y="3985"/>
                    <a:pt x="4173" y="3595"/>
                  </a:cubicBezTo>
                  <a:cubicBezTo>
                    <a:pt x="5538" y="2351"/>
                    <a:pt x="4695" y="62"/>
                    <a:pt x="2848" y="2"/>
                  </a:cubicBezTo>
                  <a:cubicBezTo>
                    <a:pt x="2815" y="1"/>
                    <a:pt x="2783" y="0"/>
                    <a:pt x="2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2"/>
            <p:cNvSpPr/>
            <p:nvPr/>
          </p:nvSpPr>
          <p:spPr>
            <a:xfrm>
              <a:off x="3729200" y="4253225"/>
              <a:ext cx="138225" cy="104675"/>
            </a:xfrm>
            <a:custGeom>
              <a:avLst/>
              <a:gdLst/>
              <a:ahLst/>
              <a:cxnLst/>
              <a:rect l="l" t="t" r="r" b="b"/>
              <a:pathLst>
                <a:path w="5529" h="4187" extrusionOk="0">
                  <a:moveTo>
                    <a:pt x="2769" y="0"/>
                  </a:moveTo>
                  <a:cubicBezTo>
                    <a:pt x="2255" y="0"/>
                    <a:pt x="1742" y="196"/>
                    <a:pt x="1345" y="593"/>
                  </a:cubicBezTo>
                  <a:cubicBezTo>
                    <a:pt x="0" y="1878"/>
                    <a:pt x="864" y="4126"/>
                    <a:pt x="2730" y="4186"/>
                  </a:cubicBezTo>
                  <a:cubicBezTo>
                    <a:pt x="2747" y="4186"/>
                    <a:pt x="2763" y="4186"/>
                    <a:pt x="2780" y="4186"/>
                  </a:cubicBezTo>
                  <a:cubicBezTo>
                    <a:pt x="4594" y="4186"/>
                    <a:pt x="5529" y="2006"/>
                    <a:pt x="4276" y="673"/>
                  </a:cubicBezTo>
                  <a:cubicBezTo>
                    <a:pt x="3870" y="226"/>
                    <a:pt x="3320" y="0"/>
                    <a:pt x="27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2"/>
            <p:cNvSpPr/>
            <p:nvPr/>
          </p:nvSpPr>
          <p:spPr>
            <a:xfrm>
              <a:off x="3729850" y="4618275"/>
              <a:ext cx="137875" cy="104425"/>
            </a:xfrm>
            <a:custGeom>
              <a:avLst/>
              <a:gdLst/>
              <a:ahLst/>
              <a:cxnLst/>
              <a:rect l="l" t="t" r="r" b="b"/>
              <a:pathLst>
                <a:path w="5515" h="4177" extrusionOk="0">
                  <a:moveTo>
                    <a:pt x="2757" y="1"/>
                  </a:moveTo>
                  <a:cubicBezTo>
                    <a:pt x="2213" y="1"/>
                    <a:pt x="1670" y="222"/>
                    <a:pt x="1279" y="663"/>
                  </a:cubicBezTo>
                  <a:cubicBezTo>
                    <a:pt x="0" y="1982"/>
                    <a:pt x="929" y="4176"/>
                    <a:pt x="2760" y="4176"/>
                  </a:cubicBezTo>
                  <a:cubicBezTo>
                    <a:pt x="2768" y="4176"/>
                    <a:pt x="2776" y="4176"/>
                    <a:pt x="2784" y="4176"/>
                  </a:cubicBezTo>
                  <a:cubicBezTo>
                    <a:pt x="4631" y="4136"/>
                    <a:pt x="5514" y="1888"/>
                    <a:pt x="4190" y="603"/>
                  </a:cubicBezTo>
                  <a:cubicBezTo>
                    <a:pt x="3798" y="202"/>
                    <a:pt x="3277" y="1"/>
                    <a:pt x="27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2"/>
            <p:cNvSpPr/>
            <p:nvPr/>
          </p:nvSpPr>
          <p:spPr>
            <a:xfrm>
              <a:off x="2279000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65" y="1"/>
                  </a:moveTo>
                  <a:cubicBezTo>
                    <a:pt x="1891" y="1"/>
                    <a:pt x="1418" y="179"/>
                    <a:pt x="1024" y="545"/>
                  </a:cubicBezTo>
                  <a:cubicBezTo>
                    <a:pt x="121" y="1268"/>
                    <a:pt x="1" y="2612"/>
                    <a:pt x="764" y="3516"/>
                  </a:cubicBezTo>
                  <a:cubicBezTo>
                    <a:pt x="1170" y="3986"/>
                    <a:pt x="1742" y="4223"/>
                    <a:pt x="2319" y="4223"/>
                  </a:cubicBezTo>
                  <a:cubicBezTo>
                    <a:pt x="2823" y="4223"/>
                    <a:pt x="3331" y="4042"/>
                    <a:pt x="3734" y="3676"/>
                  </a:cubicBezTo>
                  <a:cubicBezTo>
                    <a:pt x="4637" y="2934"/>
                    <a:pt x="4738" y="1589"/>
                    <a:pt x="3935" y="746"/>
                  </a:cubicBezTo>
                  <a:cubicBezTo>
                    <a:pt x="3498" y="254"/>
                    <a:pt x="2931" y="1"/>
                    <a:pt x="2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2"/>
            <p:cNvSpPr/>
            <p:nvPr/>
          </p:nvSpPr>
          <p:spPr>
            <a:xfrm>
              <a:off x="2280525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5" y="0"/>
                  </a:moveTo>
                  <a:cubicBezTo>
                    <a:pt x="1809" y="0"/>
                    <a:pt x="1302" y="182"/>
                    <a:pt x="883" y="587"/>
                  </a:cubicBezTo>
                  <a:cubicBezTo>
                    <a:pt x="20" y="1370"/>
                    <a:pt x="0" y="2695"/>
                    <a:pt x="823" y="3498"/>
                  </a:cubicBezTo>
                  <a:cubicBezTo>
                    <a:pt x="1249" y="3937"/>
                    <a:pt x="1780" y="4134"/>
                    <a:pt x="2302" y="4134"/>
                  </a:cubicBezTo>
                  <a:cubicBezTo>
                    <a:pt x="3353" y="4134"/>
                    <a:pt x="4362" y="3334"/>
                    <a:pt x="4376" y="2113"/>
                  </a:cubicBezTo>
                  <a:cubicBezTo>
                    <a:pt x="4403" y="850"/>
                    <a:pt x="3379" y="0"/>
                    <a:pt x="2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2"/>
            <p:cNvSpPr/>
            <p:nvPr/>
          </p:nvSpPr>
          <p:spPr>
            <a:xfrm>
              <a:off x="2651500" y="3158975"/>
              <a:ext cx="109750" cy="103575"/>
            </a:xfrm>
            <a:custGeom>
              <a:avLst/>
              <a:gdLst/>
              <a:ahLst/>
              <a:cxnLst/>
              <a:rect l="l" t="t" r="r" b="b"/>
              <a:pathLst>
                <a:path w="4390" h="4143" extrusionOk="0">
                  <a:moveTo>
                    <a:pt x="2096" y="1"/>
                  </a:moveTo>
                  <a:cubicBezTo>
                    <a:pt x="1043" y="1"/>
                    <a:pt x="28" y="821"/>
                    <a:pt x="14" y="2052"/>
                  </a:cubicBezTo>
                  <a:cubicBezTo>
                    <a:pt x="1" y="3305"/>
                    <a:pt x="1023" y="4143"/>
                    <a:pt x="2090" y="4143"/>
                  </a:cubicBezTo>
                  <a:cubicBezTo>
                    <a:pt x="2594" y="4143"/>
                    <a:pt x="3108" y="3956"/>
                    <a:pt x="3527" y="3537"/>
                  </a:cubicBezTo>
                  <a:cubicBezTo>
                    <a:pt x="4390" y="2754"/>
                    <a:pt x="4390" y="1409"/>
                    <a:pt x="3547" y="626"/>
                  </a:cubicBezTo>
                  <a:cubicBezTo>
                    <a:pt x="3127" y="194"/>
                    <a:pt x="2607" y="1"/>
                    <a:pt x="2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2"/>
            <p:cNvSpPr/>
            <p:nvPr/>
          </p:nvSpPr>
          <p:spPr>
            <a:xfrm>
              <a:off x="2280525" y="3888925"/>
              <a:ext cx="109750" cy="103625"/>
            </a:xfrm>
            <a:custGeom>
              <a:avLst/>
              <a:gdLst/>
              <a:ahLst/>
              <a:cxnLst/>
              <a:rect l="l" t="t" r="r" b="b"/>
              <a:pathLst>
                <a:path w="4390" h="4145" extrusionOk="0">
                  <a:moveTo>
                    <a:pt x="2297" y="1"/>
                  </a:moveTo>
                  <a:cubicBezTo>
                    <a:pt x="1796" y="1"/>
                    <a:pt x="1285" y="184"/>
                    <a:pt x="863" y="593"/>
                  </a:cubicBezTo>
                  <a:cubicBezTo>
                    <a:pt x="20" y="1376"/>
                    <a:pt x="0" y="2720"/>
                    <a:pt x="843" y="3523"/>
                  </a:cubicBezTo>
                  <a:cubicBezTo>
                    <a:pt x="1265" y="3952"/>
                    <a:pt x="1788" y="4144"/>
                    <a:pt x="2302" y="4144"/>
                  </a:cubicBezTo>
                  <a:cubicBezTo>
                    <a:pt x="3353" y="4144"/>
                    <a:pt x="4362" y="3338"/>
                    <a:pt x="4376" y="2098"/>
                  </a:cubicBezTo>
                  <a:cubicBezTo>
                    <a:pt x="4389" y="840"/>
                    <a:pt x="3368" y="1"/>
                    <a:pt x="2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2"/>
            <p:cNvSpPr/>
            <p:nvPr/>
          </p:nvSpPr>
          <p:spPr>
            <a:xfrm>
              <a:off x="2634825" y="35238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5" y="3940"/>
                    <a:pt x="2188" y="4177"/>
                    <a:pt x="2751" y="4177"/>
                  </a:cubicBezTo>
                  <a:cubicBezTo>
                    <a:pt x="3257" y="4177"/>
                    <a:pt x="3764" y="3985"/>
                    <a:pt x="4154" y="3595"/>
                  </a:cubicBezTo>
                  <a:cubicBezTo>
                    <a:pt x="5519" y="2351"/>
                    <a:pt x="4675" y="8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2"/>
            <p:cNvSpPr/>
            <p:nvPr/>
          </p:nvSpPr>
          <p:spPr>
            <a:xfrm>
              <a:off x="2999075" y="3159075"/>
              <a:ext cx="138525" cy="104650"/>
            </a:xfrm>
            <a:custGeom>
              <a:avLst/>
              <a:gdLst/>
              <a:ahLst/>
              <a:cxnLst/>
              <a:rect l="l" t="t" r="r" b="b"/>
              <a:pathLst>
                <a:path w="5541" h="4186" extrusionOk="0">
                  <a:moveTo>
                    <a:pt x="2771" y="0"/>
                  </a:moveTo>
                  <a:cubicBezTo>
                    <a:pt x="924" y="0"/>
                    <a:pt x="1" y="2228"/>
                    <a:pt x="1306" y="3553"/>
                  </a:cubicBezTo>
                  <a:cubicBezTo>
                    <a:pt x="1707" y="3974"/>
                    <a:pt x="2244" y="4185"/>
                    <a:pt x="2778" y="4185"/>
                  </a:cubicBezTo>
                  <a:cubicBezTo>
                    <a:pt x="3313" y="4185"/>
                    <a:pt x="3845" y="3974"/>
                    <a:pt x="4236" y="3553"/>
                  </a:cubicBezTo>
                  <a:cubicBezTo>
                    <a:pt x="5541" y="2228"/>
                    <a:pt x="4617" y="0"/>
                    <a:pt x="27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2"/>
            <p:cNvSpPr/>
            <p:nvPr/>
          </p:nvSpPr>
          <p:spPr>
            <a:xfrm>
              <a:off x="2269475" y="4253375"/>
              <a:ext cx="137950" cy="104050"/>
            </a:xfrm>
            <a:custGeom>
              <a:avLst/>
              <a:gdLst/>
              <a:ahLst/>
              <a:cxnLst/>
              <a:rect l="l" t="t" r="r" b="b"/>
              <a:pathLst>
                <a:path w="5518" h="4162" extrusionOk="0">
                  <a:moveTo>
                    <a:pt x="2754" y="1"/>
                  </a:moveTo>
                  <a:cubicBezTo>
                    <a:pt x="2250" y="1"/>
                    <a:pt x="1744" y="187"/>
                    <a:pt x="1345" y="567"/>
                  </a:cubicBezTo>
                  <a:cubicBezTo>
                    <a:pt x="0" y="1811"/>
                    <a:pt x="823" y="4100"/>
                    <a:pt x="2670" y="4160"/>
                  </a:cubicBezTo>
                  <a:cubicBezTo>
                    <a:pt x="2703" y="4161"/>
                    <a:pt x="2736" y="4162"/>
                    <a:pt x="2768" y="4162"/>
                  </a:cubicBezTo>
                  <a:cubicBezTo>
                    <a:pt x="4553" y="4162"/>
                    <a:pt x="5518" y="2028"/>
                    <a:pt x="4276" y="687"/>
                  </a:cubicBezTo>
                  <a:cubicBezTo>
                    <a:pt x="3874" y="232"/>
                    <a:pt x="3316" y="1"/>
                    <a:pt x="27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2"/>
            <p:cNvSpPr/>
            <p:nvPr/>
          </p:nvSpPr>
          <p:spPr>
            <a:xfrm>
              <a:off x="2651500" y="3889000"/>
              <a:ext cx="110250" cy="103725"/>
            </a:xfrm>
            <a:custGeom>
              <a:avLst/>
              <a:gdLst/>
              <a:ahLst/>
              <a:cxnLst/>
              <a:rect l="l" t="t" r="r" b="b"/>
              <a:pathLst>
                <a:path w="4410" h="4149" extrusionOk="0">
                  <a:moveTo>
                    <a:pt x="2103" y="0"/>
                  </a:moveTo>
                  <a:cubicBezTo>
                    <a:pt x="1046" y="0"/>
                    <a:pt x="28" y="815"/>
                    <a:pt x="14" y="2055"/>
                  </a:cubicBezTo>
                  <a:cubicBezTo>
                    <a:pt x="0" y="3303"/>
                    <a:pt x="1027" y="4148"/>
                    <a:pt x="2102" y="4148"/>
                  </a:cubicBezTo>
                  <a:cubicBezTo>
                    <a:pt x="2599" y="4148"/>
                    <a:pt x="3107" y="3967"/>
                    <a:pt x="3527" y="3560"/>
                  </a:cubicBezTo>
                  <a:cubicBezTo>
                    <a:pt x="4390" y="2778"/>
                    <a:pt x="4410" y="1433"/>
                    <a:pt x="3567" y="630"/>
                  </a:cubicBezTo>
                  <a:cubicBezTo>
                    <a:pt x="3145" y="195"/>
                    <a:pt x="2619" y="0"/>
                    <a:pt x="2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2"/>
            <p:cNvSpPr/>
            <p:nvPr/>
          </p:nvSpPr>
          <p:spPr>
            <a:xfrm>
              <a:off x="2999575" y="5350025"/>
              <a:ext cx="138025" cy="104275"/>
            </a:xfrm>
            <a:custGeom>
              <a:avLst/>
              <a:gdLst/>
              <a:ahLst/>
              <a:cxnLst/>
              <a:rect l="l" t="t" r="r" b="b"/>
              <a:pathLst>
                <a:path w="5521" h="4171" extrusionOk="0">
                  <a:moveTo>
                    <a:pt x="2761" y="1"/>
                  </a:moveTo>
                  <a:cubicBezTo>
                    <a:pt x="2229" y="1"/>
                    <a:pt x="1697" y="207"/>
                    <a:pt x="1306" y="618"/>
                  </a:cubicBezTo>
                  <a:cubicBezTo>
                    <a:pt x="1" y="1923"/>
                    <a:pt x="904" y="4171"/>
                    <a:pt x="2751" y="4171"/>
                  </a:cubicBezTo>
                  <a:cubicBezTo>
                    <a:pt x="4597" y="4171"/>
                    <a:pt x="5521" y="1923"/>
                    <a:pt x="4216" y="618"/>
                  </a:cubicBezTo>
                  <a:cubicBezTo>
                    <a:pt x="3825" y="207"/>
                    <a:pt x="3293" y="1"/>
                    <a:pt x="27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3364400" y="498510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67"/>
                    <a:pt x="863" y="4115"/>
                    <a:pt x="2710" y="4176"/>
                  </a:cubicBezTo>
                  <a:cubicBezTo>
                    <a:pt x="2727" y="4176"/>
                    <a:pt x="2743" y="4176"/>
                    <a:pt x="2759" y="4176"/>
                  </a:cubicBezTo>
                  <a:cubicBezTo>
                    <a:pt x="4574" y="4176"/>
                    <a:pt x="5529" y="1996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2"/>
            <p:cNvSpPr/>
            <p:nvPr/>
          </p:nvSpPr>
          <p:spPr>
            <a:xfrm>
              <a:off x="3364400" y="5349925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70" y="4175"/>
                  </a:cubicBezTo>
                  <a:cubicBezTo>
                    <a:pt x="2703" y="4176"/>
                    <a:pt x="2736" y="4177"/>
                    <a:pt x="2768" y="4177"/>
                  </a:cubicBezTo>
                  <a:cubicBezTo>
                    <a:pt x="4552" y="4177"/>
                    <a:pt x="5518" y="204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2"/>
            <p:cNvSpPr/>
            <p:nvPr/>
          </p:nvSpPr>
          <p:spPr>
            <a:xfrm>
              <a:off x="3729475" y="4985600"/>
              <a:ext cx="138250" cy="104350"/>
            </a:xfrm>
            <a:custGeom>
              <a:avLst/>
              <a:gdLst/>
              <a:ahLst/>
              <a:cxnLst/>
              <a:rect l="l" t="t" r="r" b="b"/>
              <a:pathLst>
                <a:path w="5530" h="4174" extrusionOk="0">
                  <a:moveTo>
                    <a:pt x="2750" y="0"/>
                  </a:moveTo>
                  <a:cubicBezTo>
                    <a:pt x="936" y="0"/>
                    <a:pt x="1" y="2200"/>
                    <a:pt x="1274" y="3513"/>
                  </a:cubicBezTo>
                  <a:cubicBezTo>
                    <a:pt x="1672" y="3952"/>
                    <a:pt x="2216" y="4173"/>
                    <a:pt x="2760" y="4173"/>
                  </a:cubicBezTo>
                  <a:cubicBezTo>
                    <a:pt x="3285" y="4173"/>
                    <a:pt x="3810" y="3967"/>
                    <a:pt x="4205" y="3553"/>
                  </a:cubicBezTo>
                  <a:cubicBezTo>
                    <a:pt x="5529" y="2269"/>
                    <a:pt x="4646" y="21"/>
                    <a:pt x="2799" y="1"/>
                  </a:cubicBezTo>
                  <a:cubicBezTo>
                    <a:pt x="2783" y="0"/>
                    <a:pt x="2767" y="0"/>
                    <a:pt x="2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2"/>
            <p:cNvSpPr/>
            <p:nvPr/>
          </p:nvSpPr>
          <p:spPr>
            <a:xfrm>
              <a:off x="3729850" y="5349975"/>
              <a:ext cx="137875" cy="104325"/>
            </a:xfrm>
            <a:custGeom>
              <a:avLst/>
              <a:gdLst/>
              <a:ahLst/>
              <a:cxnLst/>
              <a:rect l="l" t="t" r="r" b="b"/>
              <a:pathLst>
                <a:path w="5515" h="4173" extrusionOk="0">
                  <a:moveTo>
                    <a:pt x="2747" y="0"/>
                  </a:moveTo>
                  <a:cubicBezTo>
                    <a:pt x="2206" y="0"/>
                    <a:pt x="1667" y="221"/>
                    <a:pt x="1279" y="660"/>
                  </a:cubicBezTo>
                  <a:cubicBezTo>
                    <a:pt x="0" y="1979"/>
                    <a:pt x="929" y="4173"/>
                    <a:pt x="2760" y="4173"/>
                  </a:cubicBezTo>
                  <a:cubicBezTo>
                    <a:pt x="2768" y="4173"/>
                    <a:pt x="2776" y="4173"/>
                    <a:pt x="2784" y="4173"/>
                  </a:cubicBezTo>
                  <a:cubicBezTo>
                    <a:pt x="4631" y="4133"/>
                    <a:pt x="5514" y="1905"/>
                    <a:pt x="4190" y="620"/>
                  </a:cubicBezTo>
                  <a:cubicBezTo>
                    <a:pt x="3795" y="206"/>
                    <a:pt x="3270" y="0"/>
                    <a:pt x="27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2"/>
            <p:cNvSpPr/>
            <p:nvPr/>
          </p:nvSpPr>
          <p:spPr>
            <a:xfrm>
              <a:off x="2269475" y="4985175"/>
              <a:ext cx="137700" cy="104450"/>
            </a:xfrm>
            <a:custGeom>
              <a:avLst/>
              <a:gdLst/>
              <a:ahLst/>
              <a:cxnLst/>
              <a:rect l="l" t="t" r="r" b="b"/>
              <a:pathLst>
                <a:path w="5508" h="4178" extrusionOk="0">
                  <a:moveTo>
                    <a:pt x="2742" y="0"/>
                  </a:moveTo>
                  <a:cubicBezTo>
                    <a:pt x="2270" y="0"/>
                    <a:pt x="1798" y="173"/>
                    <a:pt x="1405" y="519"/>
                  </a:cubicBezTo>
                  <a:cubicBezTo>
                    <a:pt x="0" y="1724"/>
                    <a:pt x="763" y="4032"/>
                    <a:pt x="2610" y="4173"/>
                  </a:cubicBezTo>
                  <a:cubicBezTo>
                    <a:pt x="2659" y="4176"/>
                    <a:pt x="2708" y="4177"/>
                    <a:pt x="2757" y="4177"/>
                  </a:cubicBezTo>
                  <a:cubicBezTo>
                    <a:pt x="4513" y="4177"/>
                    <a:pt x="5507" y="2088"/>
                    <a:pt x="4316" y="740"/>
                  </a:cubicBezTo>
                  <a:cubicBezTo>
                    <a:pt x="3878" y="248"/>
                    <a:pt x="3309" y="0"/>
                    <a:pt x="2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2"/>
            <p:cNvSpPr/>
            <p:nvPr/>
          </p:nvSpPr>
          <p:spPr>
            <a:xfrm>
              <a:off x="2634275" y="498510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9" y="1"/>
                  </a:moveTo>
                  <a:cubicBezTo>
                    <a:pt x="2246" y="1"/>
                    <a:pt x="1722" y="206"/>
                    <a:pt x="1325" y="623"/>
                  </a:cubicBezTo>
                  <a:cubicBezTo>
                    <a:pt x="1" y="1907"/>
                    <a:pt x="904" y="4155"/>
                    <a:pt x="2751" y="4176"/>
                  </a:cubicBezTo>
                  <a:cubicBezTo>
                    <a:pt x="2759" y="4176"/>
                    <a:pt x="2767" y="4176"/>
                    <a:pt x="2775" y="4176"/>
                  </a:cubicBezTo>
                  <a:cubicBezTo>
                    <a:pt x="4606" y="4176"/>
                    <a:pt x="5535" y="1962"/>
                    <a:pt x="4236" y="643"/>
                  </a:cubicBezTo>
                  <a:cubicBezTo>
                    <a:pt x="3840" y="216"/>
                    <a:pt x="3305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2"/>
            <p:cNvSpPr/>
            <p:nvPr/>
          </p:nvSpPr>
          <p:spPr>
            <a:xfrm>
              <a:off x="2675425" y="5350150"/>
              <a:ext cx="79300" cy="42425"/>
            </a:xfrm>
            <a:custGeom>
              <a:avLst/>
              <a:gdLst/>
              <a:ahLst/>
              <a:cxnLst/>
              <a:rect l="l" t="t" r="r" b="b"/>
              <a:pathLst>
                <a:path w="3172" h="1697" extrusionOk="0">
                  <a:moveTo>
                    <a:pt x="1128" y="1"/>
                  </a:moveTo>
                  <a:cubicBezTo>
                    <a:pt x="738" y="1"/>
                    <a:pt x="344" y="115"/>
                    <a:pt x="1" y="352"/>
                  </a:cubicBezTo>
                  <a:cubicBezTo>
                    <a:pt x="1044" y="814"/>
                    <a:pt x="2108" y="1275"/>
                    <a:pt x="3172" y="1697"/>
                  </a:cubicBezTo>
                  <a:cubicBezTo>
                    <a:pt x="3092" y="1316"/>
                    <a:pt x="2911" y="974"/>
                    <a:pt x="2650" y="693"/>
                  </a:cubicBezTo>
                  <a:cubicBezTo>
                    <a:pt x="2258" y="242"/>
                    <a:pt x="1696" y="1"/>
                    <a:pt x="1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2"/>
            <p:cNvSpPr/>
            <p:nvPr/>
          </p:nvSpPr>
          <p:spPr>
            <a:xfrm>
              <a:off x="2999075" y="4985100"/>
              <a:ext cx="138525" cy="104400"/>
            </a:xfrm>
            <a:custGeom>
              <a:avLst/>
              <a:gdLst/>
              <a:ahLst/>
              <a:cxnLst/>
              <a:rect l="l" t="t" r="r" b="b"/>
              <a:pathLst>
                <a:path w="5541" h="4176" extrusionOk="0">
                  <a:moveTo>
                    <a:pt x="2762" y="1"/>
                  </a:moveTo>
                  <a:cubicBezTo>
                    <a:pt x="2236" y="1"/>
                    <a:pt x="1712" y="206"/>
                    <a:pt x="1326" y="623"/>
                  </a:cubicBezTo>
                  <a:cubicBezTo>
                    <a:pt x="1" y="1928"/>
                    <a:pt x="924" y="4155"/>
                    <a:pt x="2771" y="4176"/>
                  </a:cubicBezTo>
                  <a:cubicBezTo>
                    <a:pt x="4617" y="4176"/>
                    <a:pt x="5541" y="1948"/>
                    <a:pt x="4236" y="643"/>
                  </a:cubicBezTo>
                  <a:cubicBezTo>
                    <a:pt x="3840" y="216"/>
                    <a:pt x="3300" y="1"/>
                    <a:pt x="27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2"/>
            <p:cNvSpPr/>
            <p:nvPr/>
          </p:nvSpPr>
          <p:spPr>
            <a:xfrm>
              <a:off x="4827625" y="3523875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51" y="0"/>
                  </a:moveTo>
                  <a:cubicBezTo>
                    <a:pt x="924" y="0"/>
                    <a:pt x="1" y="2228"/>
                    <a:pt x="1285" y="3533"/>
                  </a:cubicBezTo>
                  <a:cubicBezTo>
                    <a:pt x="1687" y="3955"/>
                    <a:pt x="2224" y="4165"/>
                    <a:pt x="2758" y="4165"/>
                  </a:cubicBezTo>
                  <a:cubicBezTo>
                    <a:pt x="3292" y="4165"/>
                    <a:pt x="3824" y="3955"/>
                    <a:pt x="4216" y="3533"/>
                  </a:cubicBezTo>
                  <a:cubicBezTo>
                    <a:pt x="5520" y="2228"/>
                    <a:pt x="4597" y="0"/>
                    <a:pt x="2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32"/>
            <p:cNvSpPr/>
            <p:nvPr/>
          </p:nvSpPr>
          <p:spPr>
            <a:xfrm>
              <a:off x="5192850" y="3159025"/>
              <a:ext cx="138100" cy="104200"/>
            </a:xfrm>
            <a:custGeom>
              <a:avLst/>
              <a:gdLst/>
              <a:ahLst/>
              <a:cxnLst/>
              <a:rect l="l" t="t" r="r" b="b"/>
              <a:pathLst>
                <a:path w="5524" h="4168" extrusionOk="0">
                  <a:moveTo>
                    <a:pt x="2721" y="1"/>
                  </a:moveTo>
                  <a:cubicBezTo>
                    <a:pt x="941" y="1"/>
                    <a:pt x="1" y="2168"/>
                    <a:pt x="1248" y="3495"/>
                  </a:cubicBezTo>
                  <a:cubicBezTo>
                    <a:pt x="1654" y="3942"/>
                    <a:pt x="2210" y="4168"/>
                    <a:pt x="2763" y="4168"/>
                  </a:cubicBezTo>
                  <a:cubicBezTo>
                    <a:pt x="3279" y="4168"/>
                    <a:pt x="3792" y="3972"/>
                    <a:pt x="4179" y="3575"/>
                  </a:cubicBezTo>
                  <a:cubicBezTo>
                    <a:pt x="5524" y="2290"/>
                    <a:pt x="4641" y="42"/>
                    <a:pt x="2794" y="2"/>
                  </a:cubicBezTo>
                  <a:cubicBezTo>
                    <a:pt x="2770" y="1"/>
                    <a:pt x="2745" y="1"/>
                    <a:pt x="27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2"/>
            <p:cNvSpPr/>
            <p:nvPr/>
          </p:nvSpPr>
          <p:spPr>
            <a:xfrm>
              <a:off x="4097025" y="4618300"/>
              <a:ext cx="139000" cy="104400"/>
            </a:xfrm>
            <a:custGeom>
              <a:avLst/>
              <a:gdLst/>
              <a:ahLst/>
              <a:cxnLst/>
              <a:rect l="l" t="t" r="r" b="b"/>
              <a:pathLst>
                <a:path w="5560" h="4176" extrusionOk="0">
                  <a:moveTo>
                    <a:pt x="2771" y="0"/>
                  </a:moveTo>
                  <a:cubicBezTo>
                    <a:pt x="2246" y="0"/>
                    <a:pt x="1721" y="206"/>
                    <a:pt x="1325" y="622"/>
                  </a:cubicBezTo>
                  <a:cubicBezTo>
                    <a:pt x="0" y="1927"/>
                    <a:pt x="923" y="4155"/>
                    <a:pt x="2770" y="4175"/>
                  </a:cubicBezTo>
                  <a:cubicBezTo>
                    <a:pt x="4617" y="4175"/>
                    <a:pt x="5560" y="1947"/>
                    <a:pt x="4255" y="642"/>
                  </a:cubicBezTo>
                  <a:cubicBezTo>
                    <a:pt x="3849" y="216"/>
                    <a:pt x="3309" y="0"/>
                    <a:pt x="27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2"/>
            <p:cNvSpPr/>
            <p:nvPr/>
          </p:nvSpPr>
          <p:spPr>
            <a:xfrm>
              <a:off x="4462325" y="4253475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60" y="1"/>
                  </a:moveTo>
                  <a:cubicBezTo>
                    <a:pt x="2238" y="1"/>
                    <a:pt x="1717" y="201"/>
                    <a:pt x="1325" y="603"/>
                  </a:cubicBezTo>
                  <a:cubicBezTo>
                    <a:pt x="0" y="1888"/>
                    <a:pt x="884" y="4136"/>
                    <a:pt x="2730" y="4176"/>
                  </a:cubicBezTo>
                  <a:cubicBezTo>
                    <a:pt x="2739" y="4176"/>
                    <a:pt x="2747" y="4176"/>
                    <a:pt x="2755" y="4176"/>
                  </a:cubicBezTo>
                  <a:cubicBezTo>
                    <a:pt x="4585" y="4176"/>
                    <a:pt x="5534" y="1982"/>
                    <a:pt x="4256" y="663"/>
                  </a:cubicBezTo>
                  <a:cubicBezTo>
                    <a:pt x="3855" y="221"/>
                    <a:pt x="3307" y="1"/>
                    <a:pt x="2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2"/>
            <p:cNvSpPr/>
            <p:nvPr/>
          </p:nvSpPr>
          <p:spPr>
            <a:xfrm>
              <a:off x="4844500" y="3888925"/>
              <a:ext cx="110100" cy="103625"/>
            </a:xfrm>
            <a:custGeom>
              <a:avLst/>
              <a:gdLst/>
              <a:ahLst/>
              <a:cxnLst/>
              <a:rect l="l" t="t" r="r" b="b"/>
              <a:pathLst>
                <a:path w="4404" h="4145" extrusionOk="0">
                  <a:moveTo>
                    <a:pt x="2103" y="1"/>
                  </a:moveTo>
                  <a:cubicBezTo>
                    <a:pt x="1027" y="1"/>
                    <a:pt x="1" y="840"/>
                    <a:pt x="28" y="2098"/>
                  </a:cubicBezTo>
                  <a:cubicBezTo>
                    <a:pt x="42" y="3338"/>
                    <a:pt x="1051" y="4144"/>
                    <a:pt x="2102" y="4144"/>
                  </a:cubicBezTo>
                  <a:cubicBezTo>
                    <a:pt x="2616" y="4144"/>
                    <a:pt x="3139" y="3952"/>
                    <a:pt x="3561" y="3523"/>
                  </a:cubicBezTo>
                  <a:cubicBezTo>
                    <a:pt x="4404" y="2720"/>
                    <a:pt x="4384" y="1376"/>
                    <a:pt x="3541" y="593"/>
                  </a:cubicBezTo>
                  <a:cubicBezTo>
                    <a:pt x="3119" y="184"/>
                    <a:pt x="2606" y="1"/>
                    <a:pt x="2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2"/>
            <p:cNvSpPr/>
            <p:nvPr/>
          </p:nvSpPr>
          <p:spPr>
            <a:xfrm>
              <a:off x="5203975" y="3523825"/>
              <a:ext cx="114950" cy="103675"/>
            </a:xfrm>
            <a:custGeom>
              <a:avLst/>
              <a:gdLst/>
              <a:ahLst/>
              <a:cxnLst/>
              <a:rect l="l" t="t" r="r" b="b"/>
              <a:pathLst>
                <a:path w="4598" h="4147" extrusionOk="0">
                  <a:moveTo>
                    <a:pt x="2312" y="1"/>
                  </a:moveTo>
                  <a:cubicBezTo>
                    <a:pt x="1809" y="1"/>
                    <a:pt x="1304" y="182"/>
                    <a:pt x="904" y="544"/>
                  </a:cubicBezTo>
                  <a:cubicBezTo>
                    <a:pt x="61" y="1327"/>
                    <a:pt x="1" y="2632"/>
                    <a:pt x="783" y="3475"/>
                  </a:cubicBezTo>
                  <a:cubicBezTo>
                    <a:pt x="1197" y="3920"/>
                    <a:pt x="1755" y="4147"/>
                    <a:pt x="2314" y="4147"/>
                  </a:cubicBezTo>
                  <a:cubicBezTo>
                    <a:pt x="2815" y="4147"/>
                    <a:pt x="3316" y="3965"/>
                    <a:pt x="3714" y="3595"/>
                  </a:cubicBezTo>
                  <a:cubicBezTo>
                    <a:pt x="4557" y="2833"/>
                    <a:pt x="4597" y="1508"/>
                    <a:pt x="3834" y="665"/>
                  </a:cubicBezTo>
                  <a:cubicBezTo>
                    <a:pt x="3423" y="222"/>
                    <a:pt x="2869" y="1"/>
                    <a:pt x="2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2"/>
            <p:cNvSpPr/>
            <p:nvPr/>
          </p:nvSpPr>
          <p:spPr>
            <a:xfrm>
              <a:off x="5557525" y="3158550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50" y="1"/>
                  </a:moveTo>
                  <a:cubicBezTo>
                    <a:pt x="936" y="1"/>
                    <a:pt x="1" y="2201"/>
                    <a:pt x="1274" y="3514"/>
                  </a:cubicBezTo>
                  <a:cubicBezTo>
                    <a:pt x="1674" y="3955"/>
                    <a:pt x="2222" y="4176"/>
                    <a:pt x="2770" y="4176"/>
                  </a:cubicBezTo>
                  <a:cubicBezTo>
                    <a:pt x="3291" y="4176"/>
                    <a:pt x="3812" y="3976"/>
                    <a:pt x="4204" y="3574"/>
                  </a:cubicBezTo>
                  <a:cubicBezTo>
                    <a:pt x="5529" y="2289"/>
                    <a:pt x="4646" y="41"/>
                    <a:pt x="2799" y="1"/>
                  </a:cubicBezTo>
                  <a:cubicBezTo>
                    <a:pt x="2783" y="1"/>
                    <a:pt x="2766" y="1"/>
                    <a:pt x="2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2"/>
            <p:cNvSpPr/>
            <p:nvPr/>
          </p:nvSpPr>
          <p:spPr>
            <a:xfrm>
              <a:off x="4462325" y="4618550"/>
              <a:ext cx="138025" cy="104150"/>
            </a:xfrm>
            <a:custGeom>
              <a:avLst/>
              <a:gdLst/>
              <a:ahLst/>
              <a:cxnLst/>
              <a:rect l="l" t="t" r="r" b="b"/>
              <a:pathLst>
                <a:path w="5521" h="4166" extrusionOk="0">
                  <a:moveTo>
                    <a:pt x="2760" y="0"/>
                  </a:moveTo>
                  <a:cubicBezTo>
                    <a:pt x="2228" y="0"/>
                    <a:pt x="1696" y="211"/>
                    <a:pt x="1305" y="632"/>
                  </a:cubicBezTo>
                  <a:cubicBezTo>
                    <a:pt x="0" y="1937"/>
                    <a:pt x="924" y="4165"/>
                    <a:pt x="2770" y="4165"/>
                  </a:cubicBezTo>
                  <a:cubicBezTo>
                    <a:pt x="4617" y="4165"/>
                    <a:pt x="5520" y="1937"/>
                    <a:pt x="4215" y="632"/>
                  </a:cubicBezTo>
                  <a:cubicBezTo>
                    <a:pt x="3824" y="211"/>
                    <a:pt x="3292" y="0"/>
                    <a:pt x="2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2"/>
            <p:cNvSpPr/>
            <p:nvPr/>
          </p:nvSpPr>
          <p:spPr>
            <a:xfrm>
              <a:off x="4827625" y="4253175"/>
              <a:ext cx="137575" cy="104375"/>
            </a:xfrm>
            <a:custGeom>
              <a:avLst/>
              <a:gdLst/>
              <a:ahLst/>
              <a:cxnLst/>
              <a:rect l="l" t="t" r="r" b="b"/>
              <a:pathLst>
                <a:path w="5503" h="4175" extrusionOk="0">
                  <a:moveTo>
                    <a:pt x="2746" y="0"/>
                  </a:moveTo>
                  <a:cubicBezTo>
                    <a:pt x="2272" y="0"/>
                    <a:pt x="1799" y="178"/>
                    <a:pt x="1406" y="535"/>
                  </a:cubicBezTo>
                  <a:cubicBezTo>
                    <a:pt x="1" y="1739"/>
                    <a:pt x="763" y="4047"/>
                    <a:pt x="2610" y="4168"/>
                  </a:cubicBezTo>
                  <a:cubicBezTo>
                    <a:pt x="2667" y="4172"/>
                    <a:pt x="2724" y="4174"/>
                    <a:pt x="2780" y="4174"/>
                  </a:cubicBezTo>
                  <a:cubicBezTo>
                    <a:pt x="4522" y="4174"/>
                    <a:pt x="5502" y="2097"/>
                    <a:pt x="4316" y="756"/>
                  </a:cubicBezTo>
                  <a:cubicBezTo>
                    <a:pt x="3879" y="253"/>
                    <a:pt x="3312" y="0"/>
                    <a:pt x="27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2"/>
            <p:cNvSpPr/>
            <p:nvPr/>
          </p:nvSpPr>
          <p:spPr>
            <a:xfrm>
              <a:off x="5192425" y="3888200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9" y="0"/>
                  </a:moveTo>
                  <a:cubicBezTo>
                    <a:pt x="2262" y="0"/>
                    <a:pt x="1756" y="192"/>
                    <a:pt x="1366" y="582"/>
                  </a:cubicBezTo>
                  <a:cubicBezTo>
                    <a:pt x="1" y="1826"/>
                    <a:pt x="824" y="4094"/>
                    <a:pt x="2670" y="4175"/>
                  </a:cubicBezTo>
                  <a:cubicBezTo>
                    <a:pt x="2704" y="4176"/>
                    <a:pt x="2736" y="4177"/>
                    <a:pt x="2769" y="4177"/>
                  </a:cubicBezTo>
                  <a:cubicBezTo>
                    <a:pt x="4553" y="4177"/>
                    <a:pt x="5518" y="2043"/>
                    <a:pt x="4296" y="702"/>
                  </a:cubicBezTo>
                  <a:cubicBezTo>
                    <a:pt x="3895" y="237"/>
                    <a:pt x="3332" y="0"/>
                    <a:pt x="27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2"/>
            <p:cNvSpPr/>
            <p:nvPr/>
          </p:nvSpPr>
          <p:spPr>
            <a:xfrm>
              <a:off x="5557525" y="3523300"/>
              <a:ext cx="138225" cy="103975"/>
            </a:xfrm>
            <a:custGeom>
              <a:avLst/>
              <a:gdLst/>
              <a:ahLst/>
              <a:cxnLst/>
              <a:rect l="l" t="t" r="r" b="b"/>
              <a:pathLst>
                <a:path w="5529" h="4159" extrusionOk="0">
                  <a:moveTo>
                    <a:pt x="2760" y="1"/>
                  </a:moveTo>
                  <a:cubicBezTo>
                    <a:pt x="2216" y="1"/>
                    <a:pt x="1672" y="217"/>
                    <a:pt x="1274" y="646"/>
                  </a:cubicBezTo>
                  <a:cubicBezTo>
                    <a:pt x="1" y="1959"/>
                    <a:pt x="936" y="4159"/>
                    <a:pt x="2750" y="4159"/>
                  </a:cubicBezTo>
                  <a:cubicBezTo>
                    <a:pt x="2766" y="4159"/>
                    <a:pt x="2783" y="4159"/>
                    <a:pt x="2799" y="4158"/>
                  </a:cubicBezTo>
                  <a:cubicBezTo>
                    <a:pt x="4646" y="4138"/>
                    <a:pt x="5529" y="1890"/>
                    <a:pt x="4204" y="605"/>
                  </a:cubicBezTo>
                  <a:cubicBezTo>
                    <a:pt x="3810" y="201"/>
                    <a:pt x="3285" y="1"/>
                    <a:pt x="2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2"/>
            <p:cNvSpPr/>
            <p:nvPr/>
          </p:nvSpPr>
          <p:spPr>
            <a:xfrm>
              <a:off x="4827125" y="4618050"/>
              <a:ext cx="139025" cy="104125"/>
            </a:xfrm>
            <a:custGeom>
              <a:avLst/>
              <a:gdLst/>
              <a:ahLst/>
              <a:cxnLst/>
              <a:rect l="l" t="t" r="r" b="b"/>
              <a:pathLst>
                <a:path w="5561" h="4165" extrusionOk="0">
                  <a:moveTo>
                    <a:pt x="2781" y="0"/>
                  </a:moveTo>
                  <a:cubicBezTo>
                    <a:pt x="2249" y="0"/>
                    <a:pt x="1717" y="211"/>
                    <a:pt x="1325" y="632"/>
                  </a:cubicBezTo>
                  <a:cubicBezTo>
                    <a:pt x="1" y="1937"/>
                    <a:pt x="924" y="4165"/>
                    <a:pt x="2791" y="4165"/>
                  </a:cubicBezTo>
                  <a:cubicBezTo>
                    <a:pt x="4637" y="4165"/>
                    <a:pt x="5561" y="1937"/>
                    <a:pt x="4236" y="632"/>
                  </a:cubicBezTo>
                  <a:cubicBezTo>
                    <a:pt x="3844" y="211"/>
                    <a:pt x="3312" y="0"/>
                    <a:pt x="2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32"/>
            <p:cNvSpPr/>
            <p:nvPr/>
          </p:nvSpPr>
          <p:spPr>
            <a:xfrm>
              <a:off x="5192575" y="4253475"/>
              <a:ext cx="137875" cy="104400"/>
            </a:xfrm>
            <a:custGeom>
              <a:avLst/>
              <a:gdLst/>
              <a:ahLst/>
              <a:cxnLst/>
              <a:rect l="l" t="t" r="r" b="b"/>
              <a:pathLst>
                <a:path w="5515" h="4176" extrusionOk="0">
                  <a:moveTo>
                    <a:pt x="2758" y="1"/>
                  </a:moveTo>
                  <a:cubicBezTo>
                    <a:pt x="2213" y="1"/>
                    <a:pt x="1670" y="221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8" y="4176"/>
                    <a:pt x="2797" y="4176"/>
                    <a:pt x="2805" y="4176"/>
                  </a:cubicBezTo>
                  <a:cubicBezTo>
                    <a:pt x="4652" y="4136"/>
                    <a:pt x="5515" y="1888"/>
                    <a:pt x="4190" y="603"/>
                  </a:cubicBezTo>
                  <a:cubicBezTo>
                    <a:pt x="3798" y="201"/>
                    <a:pt x="3277" y="1"/>
                    <a:pt x="2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32"/>
            <p:cNvSpPr/>
            <p:nvPr/>
          </p:nvSpPr>
          <p:spPr>
            <a:xfrm>
              <a:off x="5557250" y="3888175"/>
              <a:ext cx="138225" cy="104425"/>
            </a:xfrm>
            <a:custGeom>
              <a:avLst/>
              <a:gdLst/>
              <a:ahLst/>
              <a:cxnLst/>
              <a:rect l="l" t="t" r="r" b="b"/>
              <a:pathLst>
                <a:path w="5529" h="4177" extrusionOk="0">
                  <a:moveTo>
                    <a:pt x="2777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7"/>
                    <a:pt x="883" y="4135"/>
                    <a:pt x="2730" y="4176"/>
                  </a:cubicBezTo>
                  <a:cubicBezTo>
                    <a:pt x="2746" y="4176"/>
                    <a:pt x="2763" y="4176"/>
                    <a:pt x="2779" y="4176"/>
                  </a:cubicBezTo>
                  <a:cubicBezTo>
                    <a:pt x="4594" y="4176"/>
                    <a:pt x="5529" y="1976"/>
                    <a:pt x="4255" y="663"/>
                  </a:cubicBezTo>
                  <a:cubicBezTo>
                    <a:pt x="3865" y="221"/>
                    <a:pt x="3322" y="0"/>
                    <a:pt x="27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2"/>
            <p:cNvSpPr/>
            <p:nvPr/>
          </p:nvSpPr>
          <p:spPr>
            <a:xfrm>
              <a:off x="5193000" y="4619250"/>
              <a:ext cx="137950" cy="104425"/>
            </a:xfrm>
            <a:custGeom>
              <a:avLst/>
              <a:gdLst/>
              <a:ahLst/>
              <a:cxnLst/>
              <a:rect l="l" t="t" r="r" b="b"/>
              <a:pathLst>
                <a:path w="5518" h="4177" extrusionOk="0">
                  <a:moveTo>
                    <a:pt x="2730" y="0"/>
                  </a:moveTo>
                  <a:cubicBezTo>
                    <a:pt x="946" y="0"/>
                    <a:pt x="0" y="2134"/>
                    <a:pt x="1222" y="3475"/>
                  </a:cubicBezTo>
                  <a:cubicBezTo>
                    <a:pt x="1624" y="3940"/>
                    <a:pt x="2187" y="4176"/>
                    <a:pt x="2750" y="4176"/>
                  </a:cubicBezTo>
                  <a:cubicBezTo>
                    <a:pt x="3256" y="4176"/>
                    <a:pt x="3763" y="3985"/>
                    <a:pt x="4153" y="3595"/>
                  </a:cubicBezTo>
                  <a:cubicBezTo>
                    <a:pt x="5518" y="2351"/>
                    <a:pt x="4675" y="83"/>
                    <a:pt x="2828" y="2"/>
                  </a:cubicBezTo>
                  <a:cubicBezTo>
                    <a:pt x="2795" y="1"/>
                    <a:pt x="2762" y="0"/>
                    <a:pt x="27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2"/>
            <p:cNvSpPr/>
            <p:nvPr/>
          </p:nvSpPr>
          <p:spPr>
            <a:xfrm>
              <a:off x="5557250" y="4253225"/>
              <a:ext cx="138725" cy="104675"/>
            </a:xfrm>
            <a:custGeom>
              <a:avLst/>
              <a:gdLst/>
              <a:ahLst/>
              <a:cxnLst/>
              <a:rect l="l" t="t" r="r" b="b"/>
              <a:pathLst>
                <a:path w="5549" h="4187" extrusionOk="0">
                  <a:moveTo>
                    <a:pt x="2776" y="0"/>
                  </a:moveTo>
                  <a:cubicBezTo>
                    <a:pt x="2260" y="0"/>
                    <a:pt x="1742" y="196"/>
                    <a:pt x="1345" y="593"/>
                  </a:cubicBezTo>
                  <a:cubicBezTo>
                    <a:pt x="0" y="1878"/>
                    <a:pt x="883" y="4126"/>
                    <a:pt x="2730" y="4186"/>
                  </a:cubicBezTo>
                  <a:cubicBezTo>
                    <a:pt x="2747" y="4186"/>
                    <a:pt x="2763" y="4186"/>
                    <a:pt x="2779" y="4186"/>
                  </a:cubicBezTo>
                  <a:cubicBezTo>
                    <a:pt x="4594" y="4186"/>
                    <a:pt x="5549" y="2006"/>
                    <a:pt x="4275" y="673"/>
                  </a:cubicBezTo>
                  <a:cubicBezTo>
                    <a:pt x="3880" y="226"/>
                    <a:pt x="3329" y="0"/>
                    <a:pt x="27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2"/>
            <p:cNvSpPr/>
            <p:nvPr/>
          </p:nvSpPr>
          <p:spPr>
            <a:xfrm>
              <a:off x="5557375" y="4618275"/>
              <a:ext cx="138375" cy="104425"/>
            </a:xfrm>
            <a:custGeom>
              <a:avLst/>
              <a:gdLst/>
              <a:ahLst/>
              <a:cxnLst/>
              <a:rect l="l" t="t" r="r" b="b"/>
              <a:pathLst>
                <a:path w="5535" h="4177" extrusionOk="0">
                  <a:moveTo>
                    <a:pt x="2776" y="1"/>
                  </a:moveTo>
                  <a:cubicBezTo>
                    <a:pt x="2228" y="1"/>
                    <a:pt x="1680" y="222"/>
                    <a:pt x="1280" y="663"/>
                  </a:cubicBezTo>
                  <a:cubicBezTo>
                    <a:pt x="1" y="1982"/>
                    <a:pt x="950" y="4176"/>
                    <a:pt x="2780" y="4176"/>
                  </a:cubicBezTo>
                  <a:cubicBezTo>
                    <a:pt x="2789" y="4176"/>
                    <a:pt x="2797" y="4176"/>
                    <a:pt x="2805" y="4176"/>
                  </a:cubicBezTo>
                  <a:cubicBezTo>
                    <a:pt x="4652" y="4136"/>
                    <a:pt x="5535" y="1888"/>
                    <a:pt x="4210" y="603"/>
                  </a:cubicBezTo>
                  <a:cubicBezTo>
                    <a:pt x="3818" y="202"/>
                    <a:pt x="3297" y="1"/>
                    <a:pt x="27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2"/>
            <p:cNvSpPr/>
            <p:nvPr/>
          </p:nvSpPr>
          <p:spPr>
            <a:xfrm>
              <a:off x="4107050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75" y="1"/>
                  </a:moveTo>
                  <a:cubicBezTo>
                    <a:pt x="1901" y="1"/>
                    <a:pt x="1427" y="179"/>
                    <a:pt x="1024" y="545"/>
                  </a:cubicBezTo>
                  <a:cubicBezTo>
                    <a:pt x="121" y="1268"/>
                    <a:pt x="1" y="2612"/>
                    <a:pt x="763" y="3516"/>
                  </a:cubicBezTo>
                  <a:cubicBezTo>
                    <a:pt x="1181" y="3986"/>
                    <a:pt x="1758" y="4223"/>
                    <a:pt x="2336" y="4223"/>
                  </a:cubicBezTo>
                  <a:cubicBezTo>
                    <a:pt x="2843" y="4223"/>
                    <a:pt x="3351" y="4042"/>
                    <a:pt x="3754" y="3676"/>
                  </a:cubicBezTo>
                  <a:cubicBezTo>
                    <a:pt x="4637" y="2934"/>
                    <a:pt x="4737" y="1589"/>
                    <a:pt x="3955" y="746"/>
                  </a:cubicBezTo>
                  <a:cubicBezTo>
                    <a:pt x="3507" y="254"/>
                    <a:pt x="2941" y="1"/>
                    <a:pt x="2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2"/>
            <p:cNvSpPr/>
            <p:nvPr/>
          </p:nvSpPr>
          <p:spPr>
            <a:xfrm>
              <a:off x="4108550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6" y="0"/>
                  </a:moveTo>
                  <a:cubicBezTo>
                    <a:pt x="1809" y="0"/>
                    <a:pt x="1303" y="182"/>
                    <a:pt x="884" y="587"/>
                  </a:cubicBezTo>
                  <a:cubicBezTo>
                    <a:pt x="21" y="1370"/>
                    <a:pt x="1" y="2695"/>
                    <a:pt x="844" y="3498"/>
                  </a:cubicBezTo>
                  <a:cubicBezTo>
                    <a:pt x="1263" y="3937"/>
                    <a:pt x="1790" y="4134"/>
                    <a:pt x="2308" y="4134"/>
                  </a:cubicBezTo>
                  <a:cubicBezTo>
                    <a:pt x="3354" y="4134"/>
                    <a:pt x="4363" y="3334"/>
                    <a:pt x="4376" y="2113"/>
                  </a:cubicBezTo>
                  <a:cubicBezTo>
                    <a:pt x="4404" y="850"/>
                    <a:pt x="3380" y="0"/>
                    <a:pt x="2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2"/>
            <p:cNvSpPr/>
            <p:nvPr/>
          </p:nvSpPr>
          <p:spPr>
            <a:xfrm>
              <a:off x="4479875" y="3158975"/>
              <a:ext cx="109925" cy="103575"/>
            </a:xfrm>
            <a:custGeom>
              <a:avLst/>
              <a:gdLst/>
              <a:ahLst/>
              <a:cxnLst/>
              <a:rect l="l" t="t" r="r" b="b"/>
              <a:pathLst>
                <a:path w="4397" h="4143" extrusionOk="0">
                  <a:moveTo>
                    <a:pt x="2089" y="1"/>
                  </a:moveTo>
                  <a:cubicBezTo>
                    <a:pt x="1029" y="1"/>
                    <a:pt x="14" y="821"/>
                    <a:pt x="1" y="2052"/>
                  </a:cubicBezTo>
                  <a:cubicBezTo>
                    <a:pt x="1" y="3305"/>
                    <a:pt x="1019" y="4143"/>
                    <a:pt x="2081" y="4143"/>
                  </a:cubicBezTo>
                  <a:cubicBezTo>
                    <a:pt x="2583" y="4143"/>
                    <a:pt x="3095" y="3956"/>
                    <a:pt x="3513" y="3537"/>
                  </a:cubicBezTo>
                  <a:cubicBezTo>
                    <a:pt x="4377" y="2754"/>
                    <a:pt x="4397" y="1409"/>
                    <a:pt x="3554" y="626"/>
                  </a:cubicBezTo>
                  <a:cubicBezTo>
                    <a:pt x="3128" y="194"/>
                    <a:pt x="2603" y="1"/>
                    <a:pt x="20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4108550" y="3888925"/>
              <a:ext cx="109775" cy="103625"/>
            </a:xfrm>
            <a:custGeom>
              <a:avLst/>
              <a:gdLst/>
              <a:ahLst/>
              <a:cxnLst/>
              <a:rect l="l" t="t" r="r" b="b"/>
              <a:pathLst>
                <a:path w="4391" h="4145" extrusionOk="0">
                  <a:moveTo>
                    <a:pt x="2298" y="1"/>
                  </a:moveTo>
                  <a:cubicBezTo>
                    <a:pt x="1797" y="1"/>
                    <a:pt x="1286" y="184"/>
                    <a:pt x="864" y="593"/>
                  </a:cubicBezTo>
                  <a:cubicBezTo>
                    <a:pt x="21" y="1376"/>
                    <a:pt x="1" y="2720"/>
                    <a:pt x="844" y="3523"/>
                  </a:cubicBezTo>
                  <a:cubicBezTo>
                    <a:pt x="1266" y="3952"/>
                    <a:pt x="1789" y="4144"/>
                    <a:pt x="2303" y="4144"/>
                  </a:cubicBezTo>
                  <a:cubicBezTo>
                    <a:pt x="3353" y="4144"/>
                    <a:pt x="4363" y="3338"/>
                    <a:pt x="4376" y="2098"/>
                  </a:cubicBezTo>
                  <a:cubicBezTo>
                    <a:pt x="4390" y="840"/>
                    <a:pt x="3369" y="1"/>
                    <a:pt x="2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4462875" y="35238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30" y="0"/>
                  </a:moveTo>
                  <a:cubicBezTo>
                    <a:pt x="947" y="0"/>
                    <a:pt x="1" y="2134"/>
                    <a:pt x="1223" y="3475"/>
                  </a:cubicBezTo>
                  <a:cubicBezTo>
                    <a:pt x="1624" y="3940"/>
                    <a:pt x="2187" y="4177"/>
                    <a:pt x="2750" y="4177"/>
                  </a:cubicBezTo>
                  <a:cubicBezTo>
                    <a:pt x="3257" y="4177"/>
                    <a:pt x="3764" y="3985"/>
                    <a:pt x="4153" y="3595"/>
                  </a:cubicBezTo>
                  <a:cubicBezTo>
                    <a:pt x="5518" y="2351"/>
                    <a:pt x="4675" y="83"/>
                    <a:pt x="2829" y="2"/>
                  </a:cubicBezTo>
                  <a:cubicBezTo>
                    <a:pt x="2796" y="1"/>
                    <a:pt x="2763" y="0"/>
                    <a:pt x="27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4827125" y="3159575"/>
              <a:ext cx="138525" cy="104150"/>
            </a:xfrm>
            <a:custGeom>
              <a:avLst/>
              <a:gdLst/>
              <a:ahLst/>
              <a:cxnLst/>
              <a:rect l="l" t="t" r="r" b="b"/>
              <a:pathLst>
                <a:path w="5541" h="4166" extrusionOk="0">
                  <a:moveTo>
                    <a:pt x="2771" y="0"/>
                  </a:moveTo>
                  <a:cubicBezTo>
                    <a:pt x="924" y="0"/>
                    <a:pt x="1" y="2208"/>
                    <a:pt x="1305" y="3533"/>
                  </a:cubicBezTo>
                  <a:cubicBezTo>
                    <a:pt x="1707" y="3954"/>
                    <a:pt x="2244" y="4165"/>
                    <a:pt x="2778" y="4165"/>
                  </a:cubicBezTo>
                  <a:cubicBezTo>
                    <a:pt x="3312" y="4165"/>
                    <a:pt x="3844" y="3954"/>
                    <a:pt x="4236" y="3533"/>
                  </a:cubicBezTo>
                  <a:cubicBezTo>
                    <a:pt x="5540" y="2208"/>
                    <a:pt x="4617" y="0"/>
                    <a:pt x="27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4097525" y="4253375"/>
              <a:ext cx="137950" cy="104550"/>
            </a:xfrm>
            <a:custGeom>
              <a:avLst/>
              <a:gdLst/>
              <a:ahLst/>
              <a:cxnLst/>
              <a:rect l="l" t="t" r="r" b="b"/>
              <a:pathLst>
                <a:path w="5518" h="4182" extrusionOk="0">
                  <a:moveTo>
                    <a:pt x="2766" y="1"/>
                  </a:moveTo>
                  <a:cubicBezTo>
                    <a:pt x="2260" y="1"/>
                    <a:pt x="1754" y="187"/>
                    <a:pt x="1365" y="567"/>
                  </a:cubicBezTo>
                  <a:cubicBezTo>
                    <a:pt x="0" y="1811"/>
                    <a:pt x="823" y="4100"/>
                    <a:pt x="2690" y="4180"/>
                  </a:cubicBezTo>
                  <a:cubicBezTo>
                    <a:pt x="2723" y="4181"/>
                    <a:pt x="2755" y="4182"/>
                    <a:pt x="2787" y="4182"/>
                  </a:cubicBezTo>
                  <a:cubicBezTo>
                    <a:pt x="4571" y="4182"/>
                    <a:pt x="5518" y="2028"/>
                    <a:pt x="4296" y="687"/>
                  </a:cubicBezTo>
                  <a:cubicBezTo>
                    <a:pt x="3894" y="232"/>
                    <a:pt x="3330" y="1"/>
                    <a:pt x="2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2"/>
            <p:cNvSpPr/>
            <p:nvPr/>
          </p:nvSpPr>
          <p:spPr>
            <a:xfrm>
              <a:off x="4474375" y="3888975"/>
              <a:ext cx="114425" cy="103425"/>
            </a:xfrm>
            <a:custGeom>
              <a:avLst/>
              <a:gdLst/>
              <a:ahLst/>
              <a:cxnLst/>
              <a:rect l="l" t="t" r="r" b="b"/>
              <a:pathLst>
                <a:path w="4577" h="4137" extrusionOk="0">
                  <a:moveTo>
                    <a:pt x="2287" y="1"/>
                  </a:moveTo>
                  <a:cubicBezTo>
                    <a:pt x="1767" y="1"/>
                    <a:pt x="1247" y="197"/>
                    <a:pt x="843" y="591"/>
                  </a:cubicBezTo>
                  <a:cubicBezTo>
                    <a:pt x="20" y="1374"/>
                    <a:pt x="0" y="2698"/>
                    <a:pt x="803" y="3521"/>
                  </a:cubicBezTo>
                  <a:cubicBezTo>
                    <a:pt x="1212" y="3930"/>
                    <a:pt x="1751" y="4136"/>
                    <a:pt x="2291" y="4136"/>
                  </a:cubicBezTo>
                  <a:cubicBezTo>
                    <a:pt x="2810" y="4136"/>
                    <a:pt x="3330" y="3945"/>
                    <a:pt x="3733" y="3561"/>
                  </a:cubicBezTo>
                  <a:cubicBezTo>
                    <a:pt x="4556" y="2759"/>
                    <a:pt x="4577" y="1454"/>
                    <a:pt x="3774" y="631"/>
                  </a:cubicBezTo>
                  <a:cubicBezTo>
                    <a:pt x="3365" y="212"/>
                    <a:pt x="2826" y="1"/>
                    <a:pt x="22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2"/>
            <p:cNvSpPr/>
            <p:nvPr/>
          </p:nvSpPr>
          <p:spPr>
            <a:xfrm>
              <a:off x="5932575" y="3158000"/>
              <a:ext cx="118450" cy="105600"/>
            </a:xfrm>
            <a:custGeom>
              <a:avLst/>
              <a:gdLst/>
              <a:ahLst/>
              <a:cxnLst/>
              <a:rect l="l" t="t" r="r" b="b"/>
              <a:pathLst>
                <a:path w="4738" h="4224" extrusionOk="0">
                  <a:moveTo>
                    <a:pt x="2365" y="1"/>
                  </a:moveTo>
                  <a:cubicBezTo>
                    <a:pt x="1891" y="1"/>
                    <a:pt x="1418" y="179"/>
                    <a:pt x="1025" y="545"/>
                  </a:cubicBezTo>
                  <a:cubicBezTo>
                    <a:pt x="101" y="1268"/>
                    <a:pt x="1" y="2612"/>
                    <a:pt x="764" y="3516"/>
                  </a:cubicBezTo>
                  <a:cubicBezTo>
                    <a:pt x="1170" y="3986"/>
                    <a:pt x="1742" y="4223"/>
                    <a:pt x="2319" y="4223"/>
                  </a:cubicBezTo>
                  <a:cubicBezTo>
                    <a:pt x="2823" y="4223"/>
                    <a:pt x="3331" y="4042"/>
                    <a:pt x="3734" y="3676"/>
                  </a:cubicBezTo>
                  <a:cubicBezTo>
                    <a:pt x="4637" y="2934"/>
                    <a:pt x="4738" y="1589"/>
                    <a:pt x="3935" y="746"/>
                  </a:cubicBezTo>
                  <a:cubicBezTo>
                    <a:pt x="3498" y="254"/>
                    <a:pt x="2931" y="1"/>
                    <a:pt x="2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5934100" y="3523750"/>
              <a:ext cx="110100" cy="103350"/>
            </a:xfrm>
            <a:custGeom>
              <a:avLst/>
              <a:gdLst/>
              <a:ahLst/>
              <a:cxnLst/>
              <a:rect l="l" t="t" r="r" b="b"/>
              <a:pathLst>
                <a:path w="4404" h="4134" extrusionOk="0">
                  <a:moveTo>
                    <a:pt x="2305" y="0"/>
                  </a:moveTo>
                  <a:cubicBezTo>
                    <a:pt x="1809" y="0"/>
                    <a:pt x="1302" y="182"/>
                    <a:pt x="883" y="587"/>
                  </a:cubicBezTo>
                  <a:cubicBezTo>
                    <a:pt x="20" y="1370"/>
                    <a:pt x="0" y="2695"/>
                    <a:pt x="823" y="3498"/>
                  </a:cubicBezTo>
                  <a:cubicBezTo>
                    <a:pt x="1249" y="3937"/>
                    <a:pt x="1780" y="4134"/>
                    <a:pt x="2302" y="4134"/>
                  </a:cubicBezTo>
                  <a:cubicBezTo>
                    <a:pt x="3353" y="4134"/>
                    <a:pt x="4362" y="3334"/>
                    <a:pt x="4376" y="2113"/>
                  </a:cubicBezTo>
                  <a:cubicBezTo>
                    <a:pt x="4403" y="850"/>
                    <a:pt x="3379" y="0"/>
                    <a:pt x="2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6287850" y="3158300"/>
              <a:ext cx="138375" cy="104175"/>
            </a:xfrm>
            <a:custGeom>
              <a:avLst/>
              <a:gdLst/>
              <a:ahLst/>
              <a:cxnLst/>
              <a:rect l="l" t="t" r="r" b="b"/>
              <a:pathLst>
                <a:path w="5535" h="4167" extrusionOk="0">
                  <a:moveTo>
                    <a:pt x="2769" y="1"/>
                  </a:moveTo>
                  <a:cubicBezTo>
                    <a:pt x="2246" y="1"/>
                    <a:pt x="1722" y="207"/>
                    <a:pt x="1325" y="613"/>
                  </a:cubicBezTo>
                  <a:cubicBezTo>
                    <a:pt x="1" y="1898"/>
                    <a:pt x="904" y="4146"/>
                    <a:pt x="2751" y="4166"/>
                  </a:cubicBezTo>
                  <a:cubicBezTo>
                    <a:pt x="2759" y="4166"/>
                    <a:pt x="2767" y="4166"/>
                    <a:pt x="2775" y="4166"/>
                  </a:cubicBezTo>
                  <a:cubicBezTo>
                    <a:pt x="4606" y="4166"/>
                    <a:pt x="5535" y="1952"/>
                    <a:pt x="4236" y="653"/>
                  </a:cubicBezTo>
                  <a:cubicBezTo>
                    <a:pt x="3840" y="217"/>
                    <a:pt x="3305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5922550" y="3888225"/>
              <a:ext cx="138375" cy="104350"/>
            </a:xfrm>
            <a:custGeom>
              <a:avLst/>
              <a:gdLst/>
              <a:ahLst/>
              <a:cxnLst/>
              <a:rect l="l" t="t" r="r" b="b"/>
              <a:pathLst>
                <a:path w="5535" h="4174" extrusionOk="0">
                  <a:moveTo>
                    <a:pt x="2770" y="1"/>
                  </a:moveTo>
                  <a:cubicBezTo>
                    <a:pt x="2245" y="1"/>
                    <a:pt x="1720" y="207"/>
                    <a:pt x="1325" y="621"/>
                  </a:cubicBezTo>
                  <a:cubicBezTo>
                    <a:pt x="0" y="1905"/>
                    <a:pt x="904" y="4153"/>
                    <a:pt x="2750" y="4174"/>
                  </a:cubicBezTo>
                  <a:cubicBezTo>
                    <a:pt x="2759" y="4174"/>
                    <a:pt x="2767" y="4174"/>
                    <a:pt x="2775" y="4174"/>
                  </a:cubicBezTo>
                  <a:cubicBezTo>
                    <a:pt x="4605" y="4174"/>
                    <a:pt x="5535" y="1960"/>
                    <a:pt x="4256" y="661"/>
                  </a:cubicBezTo>
                  <a:cubicBezTo>
                    <a:pt x="3857" y="222"/>
                    <a:pt x="3314" y="1"/>
                    <a:pt x="27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6287850" y="3523250"/>
              <a:ext cx="137975" cy="104575"/>
            </a:xfrm>
            <a:custGeom>
              <a:avLst/>
              <a:gdLst/>
              <a:ahLst/>
              <a:cxnLst/>
              <a:rect l="l" t="t" r="r" b="b"/>
              <a:pathLst>
                <a:path w="5519" h="4183" extrusionOk="0">
                  <a:moveTo>
                    <a:pt x="2764" y="1"/>
                  </a:moveTo>
                  <a:cubicBezTo>
                    <a:pt x="2261" y="1"/>
                    <a:pt x="1755" y="188"/>
                    <a:pt x="1366" y="567"/>
                  </a:cubicBezTo>
                  <a:cubicBezTo>
                    <a:pt x="1" y="1812"/>
                    <a:pt x="824" y="4100"/>
                    <a:pt x="2670" y="4180"/>
                  </a:cubicBezTo>
                  <a:cubicBezTo>
                    <a:pt x="2703" y="4182"/>
                    <a:pt x="2736" y="4182"/>
                    <a:pt x="2768" y="4182"/>
                  </a:cubicBezTo>
                  <a:cubicBezTo>
                    <a:pt x="4553" y="4182"/>
                    <a:pt x="5518" y="2028"/>
                    <a:pt x="4276" y="688"/>
                  </a:cubicBezTo>
                  <a:cubicBezTo>
                    <a:pt x="3885" y="233"/>
                    <a:pt x="3326" y="1"/>
                    <a:pt x="27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32"/>
            <p:cNvSpPr/>
            <p:nvPr/>
          </p:nvSpPr>
          <p:spPr>
            <a:xfrm>
              <a:off x="5923050" y="4253375"/>
              <a:ext cx="137950" cy="104550"/>
            </a:xfrm>
            <a:custGeom>
              <a:avLst/>
              <a:gdLst/>
              <a:ahLst/>
              <a:cxnLst/>
              <a:rect l="l" t="t" r="r" b="b"/>
              <a:pathLst>
                <a:path w="5518" h="4182" extrusionOk="0">
                  <a:moveTo>
                    <a:pt x="2764" y="1"/>
                  </a:moveTo>
                  <a:cubicBezTo>
                    <a:pt x="2260" y="1"/>
                    <a:pt x="1755" y="187"/>
                    <a:pt x="1365" y="567"/>
                  </a:cubicBezTo>
                  <a:cubicBezTo>
                    <a:pt x="1" y="1811"/>
                    <a:pt x="823" y="4100"/>
                    <a:pt x="2670" y="4180"/>
                  </a:cubicBezTo>
                  <a:cubicBezTo>
                    <a:pt x="2703" y="4181"/>
                    <a:pt x="2735" y="4182"/>
                    <a:pt x="2768" y="4182"/>
                  </a:cubicBezTo>
                  <a:cubicBezTo>
                    <a:pt x="4552" y="4182"/>
                    <a:pt x="5518" y="2028"/>
                    <a:pt x="4276" y="687"/>
                  </a:cubicBezTo>
                  <a:cubicBezTo>
                    <a:pt x="3884" y="232"/>
                    <a:pt x="3326" y="1"/>
                    <a:pt x="27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2"/>
            <p:cNvSpPr/>
            <p:nvPr/>
          </p:nvSpPr>
          <p:spPr>
            <a:xfrm>
              <a:off x="6299400" y="3889675"/>
              <a:ext cx="47700" cy="79325"/>
            </a:xfrm>
            <a:custGeom>
              <a:avLst/>
              <a:gdLst/>
              <a:ahLst/>
              <a:cxnLst/>
              <a:rect l="l" t="t" r="r" b="b"/>
              <a:pathLst>
                <a:path w="1908" h="3173" extrusionOk="0">
                  <a:moveTo>
                    <a:pt x="1907" y="1"/>
                  </a:moveTo>
                  <a:lnTo>
                    <a:pt x="1907" y="1"/>
                  </a:lnTo>
                  <a:cubicBezTo>
                    <a:pt x="1526" y="81"/>
                    <a:pt x="1144" y="282"/>
                    <a:pt x="863" y="563"/>
                  </a:cubicBezTo>
                  <a:cubicBezTo>
                    <a:pt x="121" y="1245"/>
                    <a:pt x="0" y="2349"/>
                    <a:pt x="562" y="3172"/>
                  </a:cubicBezTo>
                  <a:cubicBezTo>
                    <a:pt x="1024" y="2128"/>
                    <a:pt x="1486" y="1065"/>
                    <a:pt x="19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2"/>
            <p:cNvSpPr/>
            <p:nvPr/>
          </p:nvSpPr>
          <p:spPr>
            <a:xfrm>
              <a:off x="4845200" y="5350075"/>
              <a:ext cx="79300" cy="43000"/>
            </a:xfrm>
            <a:custGeom>
              <a:avLst/>
              <a:gdLst/>
              <a:ahLst/>
              <a:cxnLst/>
              <a:rect l="l" t="t" r="r" b="b"/>
              <a:pathLst>
                <a:path w="3172" h="1720" extrusionOk="0">
                  <a:moveTo>
                    <a:pt x="2042" y="1"/>
                  </a:moveTo>
                  <a:cubicBezTo>
                    <a:pt x="1510" y="1"/>
                    <a:pt x="983" y="212"/>
                    <a:pt x="602" y="616"/>
                  </a:cubicBezTo>
                  <a:cubicBezTo>
                    <a:pt x="301" y="917"/>
                    <a:pt x="80" y="1299"/>
                    <a:pt x="0" y="1720"/>
                  </a:cubicBezTo>
                  <a:cubicBezTo>
                    <a:pt x="1064" y="1278"/>
                    <a:pt x="2128" y="817"/>
                    <a:pt x="3172" y="355"/>
                  </a:cubicBezTo>
                  <a:cubicBezTo>
                    <a:pt x="2830" y="116"/>
                    <a:pt x="2435" y="1"/>
                    <a:pt x="20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2"/>
            <p:cNvSpPr/>
            <p:nvPr/>
          </p:nvSpPr>
          <p:spPr>
            <a:xfrm>
              <a:off x="5192425" y="4985100"/>
              <a:ext cx="138250" cy="104425"/>
            </a:xfrm>
            <a:custGeom>
              <a:avLst/>
              <a:gdLst/>
              <a:ahLst/>
              <a:cxnLst/>
              <a:rect l="l" t="t" r="r" b="b"/>
              <a:pathLst>
                <a:path w="5530" h="4177" extrusionOk="0">
                  <a:moveTo>
                    <a:pt x="2780" y="0"/>
                  </a:moveTo>
                  <a:cubicBezTo>
                    <a:pt x="2259" y="0"/>
                    <a:pt x="1738" y="201"/>
                    <a:pt x="1346" y="603"/>
                  </a:cubicBezTo>
                  <a:cubicBezTo>
                    <a:pt x="1" y="1867"/>
                    <a:pt x="864" y="4115"/>
                    <a:pt x="2711" y="4176"/>
                  </a:cubicBezTo>
                  <a:cubicBezTo>
                    <a:pt x="2727" y="4176"/>
                    <a:pt x="2744" y="4176"/>
                    <a:pt x="2760" y="4176"/>
                  </a:cubicBezTo>
                  <a:cubicBezTo>
                    <a:pt x="4575" y="4176"/>
                    <a:pt x="5529" y="1996"/>
                    <a:pt x="4276" y="663"/>
                  </a:cubicBezTo>
                  <a:cubicBezTo>
                    <a:pt x="3876" y="221"/>
                    <a:pt x="3328" y="0"/>
                    <a:pt x="2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2"/>
            <p:cNvSpPr/>
            <p:nvPr/>
          </p:nvSpPr>
          <p:spPr>
            <a:xfrm>
              <a:off x="4107050" y="4984950"/>
              <a:ext cx="118450" cy="105375"/>
            </a:xfrm>
            <a:custGeom>
              <a:avLst/>
              <a:gdLst/>
              <a:ahLst/>
              <a:cxnLst/>
              <a:rect l="l" t="t" r="r" b="b"/>
              <a:pathLst>
                <a:path w="4738" h="4215" extrusionOk="0">
                  <a:moveTo>
                    <a:pt x="2364" y="1"/>
                  </a:moveTo>
                  <a:cubicBezTo>
                    <a:pt x="1893" y="1"/>
                    <a:pt x="1424" y="174"/>
                    <a:pt x="1024" y="528"/>
                  </a:cubicBezTo>
                  <a:cubicBezTo>
                    <a:pt x="121" y="1271"/>
                    <a:pt x="1" y="2616"/>
                    <a:pt x="763" y="3499"/>
                  </a:cubicBezTo>
                  <a:cubicBezTo>
                    <a:pt x="1183" y="3972"/>
                    <a:pt x="1763" y="4215"/>
                    <a:pt x="2345" y="4215"/>
                  </a:cubicBezTo>
                  <a:cubicBezTo>
                    <a:pt x="2849" y="4215"/>
                    <a:pt x="3353" y="4032"/>
                    <a:pt x="3754" y="3660"/>
                  </a:cubicBezTo>
                  <a:cubicBezTo>
                    <a:pt x="4637" y="2937"/>
                    <a:pt x="4737" y="1592"/>
                    <a:pt x="3955" y="749"/>
                  </a:cubicBezTo>
                  <a:cubicBezTo>
                    <a:pt x="3504" y="255"/>
                    <a:pt x="2933" y="1"/>
                    <a:pt x="23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2"/>
            <p:cNvSpPr/>
            <p:nvPr/>
          </p:nvSpPr>
          <p:spPr>
            <a:xfrm>
              <a:off x="4097025" y="5349900"/>
              <a:ext cx="138725" cy="104425"/>
            </a:xfrm>
            <a:custGeom>
              <a:avLst/>
              <a:gdLst/>
              <a:ahLst/>
              <a:cxnLst/>
              <a:rect l="l" t="t" r="r" b="b"/>
              <a:pathLst>
                <a:path w="5549" h="4177" extrusionOk="0">
                  <a:moveTo>
                    <a:pt x="2780" y="0"/>
                  </a:moveTo>
                  <a:cubicBezTo>
                    <a:pt x="2258" y="0"/>
                    <a:pt x="1737" y="201"/>
                    <a:pt x="1345" y="603"/>
                  </a:cubicBezTo>
                  <a:cubicBezTo>
                    <a:pt x="0" y="1888"/>
                    <a:pt x="883" y="4136"/>
                    <a:pt x="2730" y="4176"/>
                  </a:cubicBezTo>
                  <a:cubicBezTo>
                    <a:pt x="2746" y="4176"/>
                    <a:pt x="2763" y="4176"/>
                    <a:pt x="2780" y="4176"/>
                  </a:cubicBezTo>
                  <a:cubicBezTo>
                    <a:pt x="4614" y="4176"/>
                    <a:pt x="5549" y="1976"/>
                    <a:pt x="4275" y="663"/>
                  </a:cubicBezTo>
                  <a:cubicBezTo>
                    <a:pt x="3875" y="221"/>
                    <a:pt x="3327" y="0"/>
                    <a:pt x="2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2"/>
            <p:cNvSpPr/>
            <p:nvPr/>
          </p:nvSpPr>
          <p:spPr>
            <a:xfrm>
              <a:off x="4462325" y="4985100"/>
              <a:ext cx="138375" cy="104400"/>
            </a:xfrm>
            <a:custGeom>
              <a:avLst/>
              <a:gdLst/>
              <a:ahLst/>
              <a:cxnLst/>
              <a:rect l="l" t="t" r="r" b="b"/>
              <a:pathLst>
                <a:path w="5535" h="4176" extrusionOk="0">
                  <a:moveTo>
                    <a:pt x="2779" y="1"/>
                  </a:moveTo>
                  <a:cubicBezTo>
                    <a:pt x="2251" y="1"/>
                    <a:pt x="1722" y="206"/>
                    <a:pt x="1325" y="623"/>
                  </a:cubicBezTo>
                  <a:cubicBezTo>
                    <a:pt x="0" y="1907"/>
                    <a:pt x="904" y="4155"/>
                    <a:pt x="2750" y="4176"/>
                  </a:cubicBezTo>
                  <a:cubicBezTo>
                    <a:pt x="2759" y="4176"/>
                    <a:pt x="2767" y="4176"/>
                    <a:pt x="2775" y="4176"/>
                  </a:cubicBezTo>
                  <a:cubicBezTo>
                    <a:pt x="4605" y="4176"/>
                    <a:pt x="5534" y="1962"/>
                    <a:pt x="4256" y="643"/>
                  </a:cubicBezTo>
                  <a:cubicBezTo>
                    <a:pt x="3860" y="216"/>
                    <a:pt x="3320" y="1"/>
                    <a:pt x="2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2"/>
            <p:cNvSpPr/>
            <p:nvPr/>
          </p:nvSpPr>
          <p:spPr>
            <a:xfrm>
              <a:off x="4462325" y="5349925"/>
              <a:ext cx="137975" cy="104425"/>
            </a:xfrm>
            <a:custGeom>
              <a:avLst/>
              <a:gdLst/>
              <a:ahLst/>
              <a:cxnLst/>
              <a:rect l="l" t="t" r="r" b="b"/>
              <a:pathLst>
                <a:path w="5519" h="4177" extrusionOk="0">
                  <a:moveTo>
                    <a:pt x="2768" y="1"/>
                  </a:moveTo>
                  <a:cubicBezTo>
                    <a:pt x="2262" y="1"/>
                    <a:pt x="1755" y="192"/>
                    <a:pt x="1365" y="582"/>
                  </a:cubicBezTo>
                  <a:cubicBezTo>
                    <a:pt x="0" y="1826"/>
                    <a:pt x="823" y="4094"/>
                    <a:pt x="2690" y="4175"/>
                  </a:cubicBezTo>
                  <a:cubicBezTo>
                    <a:pt x="2723" y="4176"/>
                    <a:pt x="2755" y="4177"/>
                    <a:pt x="2788" y="4177"/>
                  </a:cubicBezTo>
                  <a:cubicBezTo>
                    <a:pt x="4572" y="4177"/>
                    <a:pt x="5518" y="2023"/>
                    <a:pt x="4296" y="702"/>
                  </a:cubicBezTo>
                  <a:cubicBezTo>
                    <a:pt x="3894" y="237"/>
                    <a:pt x="3331" y="1"/>
                    <a:pt x="2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2"/>
            <p:cNvSpPr/>
            <p:nvPr/>
          </p:nvSpPr>
          <p:spPr>
            <a:xfrm>
              <a:off x="4827125" y="4985100"/>
              <a:ext cx="138375" cy="103900"/>
            </a:xfrm>
            <a:custGeom>
              <a:avLst/>
              <a:gdLst/>
              <a:ahLst/>
              <a:cxnLst/>
              <a:rect l="l" t="t" r="r" b="b"/>
              <a:pathLst>
                <a:path w="5535" h="4156" extrusionOk="0">
                  <a:moveTo>
                    <a:pt x="2769" y="1"/>
                  </a:moveTo>
                  <a:cubicBezTo>
                    <a:pt x="2246" y="1"/>
                    <a:pt x="1722" y="206"/>
                    <a:pt x="1325" y="623"/>
                  </a:cubicBezTo>
                  <a:cubicBezTo>
                    <a:pt x="1" y="1928"/>
                    <a:pt x="924" y="4155"/>
                    <a:pt x="2771" y="4155"/>
                  </a:cubicBezTo>
                  <a:cubicBezTo>
                    <a:pt x="2779" y="4156"/>
                    <a:pt x="2787" y="4156"/>
                    <a:pt x="2795" y="4156"/>
                  </a:cubicBezTo>
                  <a:cubicBezTo>
                    <a:pt x="4625" y="4156"/>
                    <a:pt x="5535" y="1942"/>
                    <a:pt x="4236" y="643"/>
                  </a:cubicBezTo>
                  <a:cubicBezTo>
                    <a:pt x="3840" y="216"/>
                    <a:pt x="3305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68" name="Picture 7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91" y="4460675"/>
            <a:ext cx="808848" cy="79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5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0" name="Google Shape;4890;p59"/>
          <p:cNvSpPr txBox="1">
            <a:spLocks noGrp="1"/>
          </p:cNvSpPr>
          <p:nvPr>
            <p:ph type="title"/>
          </p:nvPr>
        </p:nvSpPr>
        <p:spPr>
          <a:xfrm>
            <a:off x="244674" y="11954"/>
            <a:ext cx="4723500" cy="9921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vi-VN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ợi 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ích của Struts2 Framework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787" name="Google Shape;4787;p59"/>
          <p:cNvGrpSpPr/>
          <p:nvPr/>
        </p:nvGrpSpPr>
        <p:grpSpPr>
          <a:xfrm>
            <a:off x="866432" y="3875485"/>
            <a:ext cx="2070956" cy="1326285"/>
            <a:chOff x="209625" y="551300"/>
            <a:chExt cx="7170900" cy="4592400"/>
          </a:xfrm>
        </p:grpSpPr>
        <p:sp>
          <p:nvSpPr>
            <p:cNvPr id="4788" name="Google Shape;4788;p59"/>
            <p:cNvSpPr/>
            <p:nvPr/>
          </p:nvSpPr>
          <p:spPr>
            <a:xfrm>
              <a:off x="838900" y="1811875"/>
              <a:ext cx="238725" cy="180050"/>
            </a:xfrm>
            <a:custGeom>
              <a:avLst/>
              <a:gdLst/>
              <a:ahLst/>
              <a:cxnLst/>
              <a:rect l="l" t="t" r="r" b="b"/>
              <a:pathLst>
                <a:path w="9549" h="7202" extrusionOk="0">
                  <a:moveTo>
                    <a:pt x="4802" y="0"/>
                  </a:moveTo>
                  <a:cubicBezTo>
                    <a:pt x="1601" y="0"/>
                    <a:pt x="1" y="3825"/>
                    <a:pt x="2252" y="6103"/>
                  </a:cubicBezTo>
                  <a:cubicBezTo>
                    <a:pt x="2930" y="6835"/>
                    <a:pt x="3852" y="7201"/>
                    <a:pt x="4775" y="7201"/>
                  </a:cubicBezTo>
                  <a:cubicBezTo>
                    <a:pt x="5697" y="7201"/>
                    <a:pt x="6619" y="6835"/>
                    <a:pt x="7297" y="6103"/>
                  </a:cubicBezTo>
                  <a:cubicBezTo>
                    <a:pt x="9548" y="3879"/>
                    <a:pt x="7975" y="27"/>
                    <a:pt x="4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89" name="Google Shape;4789;p59"/>
            <p:cNvSpPr/>
            <p:nvPr/>
          </p:nvSpPr>
          <p:spPr>
            <a:xfrm>
              <a:off x="1469250" y="1182575"/>
              <a:ext cx="238325" cy="179750"/>
            </a:xfrm>
            <a:custGeom>
              <a:avLst/>
              <a:gdLst/>
              <a:ahLst/>
              <a:cxnLst/>
              <a:rect l="l" t="t" r="r" b="b"/>
              <a:pathLst>
                <a:path w="9533" h="7190" extrusionOk="0">
                  <a:moveTo>
                    <a:pt x="4746" y="1"/>
                  </a:moveTo>
                  <a:cubicBezTo>
                    <a:pt x="1616" y="1"/>
                    <a:pt x="0" y="3761"/>
                    <a:pt x="2182" y="6050"/>
                  </a:cubicBezTo>
                  <a:cubicBezTo>
                    <a:pt x="2859" y="6810"/>
                    <a:pt x="3796" y="7189"/>
                    <a:pt x="4739" y="7189"/>
                  </a:cubicBezTo>
                  <a:cubicBezTo>
                    <a:pt x="5648" y="7189"/>
                    <a:pt x="6562" y="6837"/>
                    <a:pt x="7254" y="6131"/>
                  </a:cubicBezTo>
                  <a:cubicBezTo>
                    <a:pt x="9532" y="3934"/>
                    <a:pt x="8013" y="55"/>
                    <a:pt x="4813" y="1"/>
                  </a:cubicBezTo>
                  <a:cubicBezTo>
                    <a:pt x="4790" y="1"/>
                    <a:pt x="4768" y="1"/>
                    <a:pt x="4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0" name="Google Shape;4790;p59"/>
            <p:cNvSpPr/>
            <p:nvPr/>
          </p:nvSpPr>
          <p:spPr>
            <a:xfrm>
              <a:off x="2098325" y="551550"/>
              <a:ext cx="239200" cy="180150"/>
            </a:xfrm>
            <a:custGeom>
              <a:avLst/>
              <a:gdLst/>
              <a:ahLst/>
              <a:cxnLst/>
              <a:rect l="l" t="t" r="r" b="b"/>
              <a:pathLst>
                <a:path w="9568" h="7206" extrusionOk="0">
                  <a:moveTo>
                    <a:pt x="4746" y="0"/>
                  </a:moveTo>
                  <a:cubicBezTo>
                    <a:pt x="3826" y="0"/>
                    <a:pt x="2912" y="366"/>
                    <a:pt x="2244" y="1102"/>
                  </a:cubicBezTo>
                  <a:cubicBezTo>
                    <a:pt x="1" y="3372"/>
                    <a:pt x="1609" y="7205"/>
                    <a:pt x="4787" y="7205"/>
                  </a:cubicBezTo>
                  <a:cubicBezTo>
                    <a:pt x="4798" y="7205"/>
                    <a:pt x="4810" y="7205"/>
                    <a:pt x="4821" y="7205"/>
                  </a:cubicBezTo>
                  <a:cubicBezTo>
                    <a:pt x="7994" y="7151"/>
                    <a:pt x="9568" y="3299"/>
                    <a:pt x="7262" y="1075"/>
                  </a:cubicBezTo>
                  <a:cubicBezTo>
                    <a:pt x="6574" y="360"/>
                    <a:pt x="5657" y="0"/>
                    <a:pt x="4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1" name="Google Shape;4791;p59"/>
            <p:cNvSpPr/>
            <p:nvPr/>
          </p:nvSpPr>
          <p:spPr>
            <a:xfrm>
              <a:off x="1468850" y="1811875"/>
              <a:ext cx="238725" cy="180050"/>
            </a:xfrm>
            <a:custGeom>
              <a:avLst/>
              <a:gdLst/>
              <a:ahLst/>
              <a:cxnLst/>
              <a:rect l="l" t="t" r="r" b="b"/>
              <a:pathLst>
                <a:path w="9549" h="7202" extrusionOk="0">
                  <a:moveTo>
                    <a:pt x="4748" y="0"/>
                  </a:moveTo>
                  <a:cubicBezTo>
                    <a:pt x="1574" y="27"/>
                    <a:pt x="1" y="3879"/>
                    <a:pt x="2252" y="6103"/>
                  </a:cubicBezTo>
                  <a:cubicBezTo>
                    <a:pt x="2944" y="6835"/>
                    <a:pt x="3866" y="7201"/>
                    <a:pt x="4788" y="7201"/>
                  </a:cubicBezTo>
                  <a:cubicBezTo>
                    <a:pt x="5710" y="7201"/>
                    <a:pt x="6633" y="6835"/>
                    <a:pt x="7324" y="6103"/>
                  </a:cubicBezTo>
                  <a:cubicBezTo>
                    <a:pt x="9548" y="3825"/>
                    <a:pt x="7948" y="0"/>
                    <a:pt x="4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2" name="Google Shape;4792;p59"/>
            <p:cNvSpPr/>
            <p:nvPr/>
          </p:nvSpPr>
          <p:spPr>
            <a:xfrm>
              <a:off x="2116450" y="1181050"/>
              <a:ext cx="202775" cy="181225"/>
            </a:xfrm>
            <a:custGeom>
              <a:avLst/>
              <a:gdLst/>
              <a:ahLst/>
              <a:cxnLst/>
              <a:rect l="l" t="t" r="r" b="b"/>
              <a:pathLst>
                <a:path w="8111" h="7249" extrusionOk="0">
                  <a:moveTo>
                    <a:pt x="4037" y="0"/>
                  </a:moveTo>
                  <a:cubicBezTo>
                    <a:pt x="3213" y="0"/>
                    <a:pt x="2393" y="309"/>
                    <a:pt x="1709" y="930"/>
                  </a:cubicBezTo>
                  <a:cubicBezTo>
                    <a:pt x="163" y="2314"/>
                    <a:pt x="0" y="4429"/>
                    <a:pt x="1356" y="5975"/>
                  </a:cubicBezTo>
                  <a:cubicBezTo>
                    <a:pt x="2109" y="6817"/>
                    <a:pt x="3087" y="7248"/>
                    <a:pt x="4067" y="7248"/>
                  </a:cubicBezTo>
                  <a:cubicBezTo>
                    <a:pt x="4887" y="7248"/>
                    <a:pt x="5709" y="6946"/>
                    <a:pt x="6401" y="6328"/>
                  </a:cubicBezTo>
                  <a:cubicBezTo>
                    <a:pt x="7920" y="4972"/>
                    <a:pt x="8110" y="2775"/>
                    <a:pt x="6754" y="1283"/>
                  </a:cubicBezTo>
                  <a:cubicBezTo>
                    <a:pt x="5990" y="431"/>
                    <a:pt x="5011" y="0"/>
                    <a:pt x="4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3" name="Google Shape;4793;p59"/>
            <p:cNvSpPr/>
            <p:nvPr/>
          </p:nvSpPr>
          <p:spPr>
            <a:xfrm>
              <a:off x="2747075" y="551300"/>
              <a:ext cx="201425" cy="180975"/>
            </a:xfrm>
            <a:custGeom>
              <a:avLst/>
              <a:gdLst/>
              <a:ahLst/>
              <a:cxnLst/>
              <a:rect l="l" t="t" r="r" b="b"/>
              <a:pathLst>
                <a:path w="8057" h="7239" extrusionOk="0">
                  <a:moveTo>
                    <a:pt x="4008" y="1"/>
                  </a:moveTo>
                  <a:cubicBezTo>
                    <a:pt x="3158" y="1"/>
                    <a:pt x="2309" y="334"/>
                    <a:pt x="1601" y="1004"/>
                  </a:cubicBezTo>
                  <a:cubicBezTo>
                    <a:pt x="82" y="2414"/>
                    <a:pt x="0" y="4557"/>
                    <a:pt x="1384" y="6049"/>
                  </a:cubicBezTo>
                  <a:cubicBezTo>
                    <a:pt x="2129" y="6837"/>
                    <a:pt x="3086" y="7239"/>
                    <a:pt x="4043" y="7239"/>
                  </a:cubicBezTo>
                  <a:cubicBezTo>
                    <a:pt x="4897" y="7239"/>
                    <a:pt x="5752" y="6918"/>
                    <a:pt x="6456" y="6266"/>
                  </a:cubicBezTo>
                  <a:cubicBezTo>
                    <a:pt x="7948" y="4937"/>
                    <a:pt x="8056" y="2631"/>
                    <a:pt x="6646" y="1221"/>
                  </a:cubicBezTo>
                  <a:cubicBezTo>
                    <a:pt x="5891" y="409"/>
                    <a:pt x="4949" y="1"/>
                    <a:pt x="4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4" name="Google Shape;4794;p59"/>
            <p:cNvSpPr/>
            <p:nvPr/>
          </p:nvSpPr>
          <p:spPr>
            <a:xfrm>
              <a:off x="2098125" y="1811875"/>
              <a:ext cx="238725" cy="180550"/>
            </a:xfrm>
            <a:custGeom>
              <a:avLst/>
              <a:gdLst/>
              <a:ahLst/>
              <a:cxnLst/>
              <a:rect l="l" t="t" r="r" b="b"/>
              <a:pathLst>
                <a:path w="9549" h="7222" extrusionOk="0">
                  <a:moveTo>
                    <a:pt x="4775" y="0"/>
                  </a:moveTo>
                  <a:cubicBezTo>
                    <a:pt x="1601" y="0"/>
                    <a:pt x="1" y="3852"/>
                    <a:pt x="2252" y="6103"/>
                  </a:cubicBezTo>
                  <a:cubicBezTo>
                    <a:pt x="2930" y="6849"/>
                    <a:pt x="3852" y="7222"/>
                    <a:pt x="4775" y="7222"/>
                  </a:cubicBezTo>
                  <a:cubicBezTo>
                    <a:pt x="5697" y="7222"/>
                    <a:pt x="6619" y="6849"/>
                    <a:pt x="7297" y="6103"/>
                  </a:cubicBezTo>
                  <a:cubicBezTo>
                    <a:pt x="9548" y="3852"/>
                    <a:pt x="7975" y="0"/>
                    <a:pt x="4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5" name="Google Shape;4795;p59"/>
            <p:cNvSpPr/>
            <p:nvPr/>
          </p:nvSpPr>
          <p:spPr>
            <a:xfrm>
              <a:off x="2728000" y="1181375"/>
              <a:ext cx="238800" cy="179625"/>
            </a:xfrm>
            <a:custGeom>
              <a:avLst/>
              <a:gdLst/>
              <a:ahLst/>
              <a:cxnLst/>
              <a:rect l="l" t="t" r="r" b="b"/>
              <a:pathLst>
                <a:path w="9552" h="7185" extrusionOk="0">
                  <a:moveTo>
                    <a:pt x="4771" y="1"/>
                  </a:moveTo>
                  <a:cubicBezTo>
                    <a:pt x="3826" y="1"/>
                    <a:pt x="2884" y="381"/>
                    <a:pt x="2201" y="1134"/>
                  </a:cubicBezTo>
                  <a:cubicBezTo>
                    <a:pt x="0" y="3416"/>
                    <a:pt x="1624" y="7184"/>
                    <a:pt x="4759" y="7184"/>
                  </a:cubicBezTo>
                  <a:cubicBezTo>
                    <a:pt x="4792" y="7184"/>
                    <a:pt x="4825" y="7184"/>
                    <a:pt x="4859" y="7183"/>
                  </a:cubicBezTo>
                  <a:cubicBezTo>
                    <a:pt x="8033" y="7129"/>
                    <a:pt x="9551" y="3223"/>
                    <a:pt x="7246" y="1026"/>
                  </a:cubicBezTo>
                  <a:cubicBezTo>
                    <a:pt x="6561" y="340"/>
                    <a:pt x="5664" y="1"/>
                    <a:pt x="4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6" name="Google Shape;4796;p59"/>
            <p:cNvSpPr/>
            <p:nvPr/>
          </p:nvSpPr>
          <p:spPr>
            <a:xfrm>
              <a:off x="3358025" y="551525"/>
              <a:ext cx="238325" cy="180175"/>
            </a:xfrm>
            <a:custGeom>
              <a:avLst/>
              <a:gdLst/>
              <a:ahLst/>
              <a:cxnLst/>
              <a:rect l="l" t="t" r="r" b="b"/>
              <a:pathLst>
                <a:path w="9533" h="7207" extrusionOk="0">
                  <a:moveTo>
                    <a:pt x="4768" y="1"/>
                  </a:moveTo>
                  <a:cubicBezTo>
                    <a:pt x="3870" y="1"/>
                    <a:pt x="2968" y="347"/>
                    <a:pt x="2279" y="1049"/>
                  </a:cubicBezTo>
                  <a:cubicBezTo>
                    <a:pt x="1" y="3246"/>
                    <a:pt x="1520" y="7152"/>
                    <a:pt x="4693" y="7206"/>
                  </a:cubicBezTo>
                  <a:cubicBezTo>
                    <a:pt x="4716" y="7206"/>
                    <a:pt x="4738" y="7206"/>
                    <a:pt x="4761" y="7206"/>
                  </a:cubicBezTo>
                  <a:cubicBezTo>
                    <a:pt x="7917" y="7206"/>
                    <a:pt x="9533" y="3420"/>
                    <a:pt x="7324" y="1130"/>
                  </a:cubicBezTo>
                  <a:cubicBezTo>
                    <a:pt x="6644" y="381"/>
                    <a:pt x="5709" y="1"/>
                    <a:pt x="4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7" name="Google Shape;4797;p59"/>
            <p:cNvSpPr/>
            <p:nvPr/>
          </p:nvSpPr>
          <p:spPr>
            <a:xfrm>
              <a:off x="2747075" y="1810525"/>
              <a:ext cx="201425" cy="180975"/>
            </a:xfrm>
            <a:custGeom>
              <a:avLst/>
              <a:gdLst/>
              <a:ahLst/>
              <a:cxnLst/>
              <a:rect l="l" t="t" r="r" b="b"/>
              <a:pathLst>
                <a:path w="8057" h="7239" extrusionOk="0">
                  <a:moveTo>
                    <a:pt x="4008" y="0"/>
                  </a:moveTo>
                  <a:cubicBezTo>
                    <a:pt x="3158" y="0"/>
                    <a:pt x="2309" y="334"/>
                    <a:pt x="1601" y="1003"/>
                  </a:cubicBezTo>
                  <a:cubicBezTo>
                    <a:pt x="109" y="2414"/>
                    <a:pt x="0" y="4584"/>
                    <a:pt x="1384" y="6048"/>
                  </a:cubicBezTo>
                  <a:cubicBezTo>
                    <a:pt x="2086" y="6837"/>
                    <a:pt x="3060" y="7239"/>
                    <a:pt x="4036" y="7239"/>
                  </a:cubicBezTo>
                  <a:cubicBezTo>
                    <a:pt x="4906" y="7239"/>
                    <a:pt x="5778" y="6918"/>
                    <a:pt x="6456" y="6265"/>
                  </a:cubicBezTo>
                  <a:cubicBezTo>
                    <a:pt x="7948" y="4964"/>
                    <a:pt x="8056" y="2631"/>
                    <a:pt x="6646" y="1220"/>
                  </a:cubicBezTo>
                  <a:cubicBezTo>
                    <a:pt x="5891" y="408"/>
                    <a:pt x="4949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8" name="Google Shape;4798;p59"/>
            <p:cNvSpPr/>
            <p:nvPr/>
          </p:nvSpPr>
          <p:spPr>
            <a:xfrm>
              <a:off x="3358025" y="1180950"/>
              <a:ext cx="238150" cy="180725"/>
            </a:xfrm>
            <a:custGeom>
              <a:avLst/>
              <a:gdLst/>
              <a:ahLst/>
              <a:cxnLst/>
              <a:rect l="l" t="t" r="r" b="b"/>
              <a:pathLst>
                <a:path w="9526" h="7229" extrusionOk="0">
                  <a:moveTo>
                    <a:pt x="4763" y="1"/>
                  </a:moveTo>
                  <a:cubicBezTo>
                    <a:pt x="3897" y="1"/>
                    <a:pt x="3028" y="347"/>
                    <a:pt x="2306" y="1043"/>
                  </a:cubicBezTo>
                  <a:cubicBezTo>
                    <a:pt x="1" y="3240"/>
                    <a:pt x="1493" y="7146"/>
                    <a:pt x="4666" y="7227"/>
                  </a:cubicBezTo>
                  <a:cubicBezTo>
                    <a:pt x="4700" y="7228"/>
                    <a:pt x="4733" y="7228"/>
                    <a:pt x="4767" y="7228"/>
                  </a:cubicBezTo>
                  <a:cubicBezTo>
                    <a:pt x="7902" y="7228"/>
                    <a:pt x="9525" y="3460"/>
                    <a:pt x="7352" y="1178"/>
                  </a:cubicBezTo>
                  <a:cubicBezTo>
                    <a:pt x="6610" y="394"/>
                    <a:pt x="5687" y="1"/>
                    <a:pt x="4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9" name="Google Shape;4799;p59"/>
            <p:cNvSpPr/>
            <p:nvPr/>
          </p:nvSpPr>
          <p:spPr>
            <a:xfrm>
              <a:off x="3357750" y="1811100"/>
              <a:ext cx="239000" cy="179825"/>
            </a:xfrm>
            <a:custGeom>
              <a:avLst/>
              <a:gdLst/>
              <a:ahLst/>
              <a:cxnLst/>
              <a:rect l="l" t="t" r="r" b="b"/>
              <a:pathLst>
                <a:path w="9560" h="7193" extrusionOk="0">
                  <a:moveTo>
                    <a:pt x="4786" y="0"/>
                  </a:moveTo>
                  <a:cubicBezTo>
                    <a:pt x="3845" y="0"/>
                    <a:pt x="2903" y="380"/>
                    <a:pt x="2209" y="1143"/>
                  </a:cubicBezTo>
                  <a:cubicBezTo>
                    <a:pt x="0" y="3406"/>
                    <a:pt x="1616" y="7192"/>
                    <a:pt x="4773" y="7192"/>
                  </a:cubicBezTo>
                  <a:cubicBezTo>
                    <a:pt x="4795" y="7192"/>
                    <a:pt x="4818" y="7192"/>
                    <a:pt x="4840" y="7192"/>
                  </a:cubicBezTo>
                  <a:cubicBezTo>
                    <a:pt x="8013" y="7138"/>
                    <a:pt x="9560" y="3259"/>
                    <a:pt x="7254" y="1035"/>
                  </a:cubicBezTo>
                  <a:cubicBezTo>
                    <a:pt x="6579" y="346"/>
                    <a:pt x="5683" y="0"/>
                    <a:pt x="4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00" name="Google Shape;4800;p59"/>
            <p:cNvSpPr/>
            <p:nvPr/>
          </p:nvSpPr>
          <p:spPr>
            <a:xfrm>
              <a:off x="209625" y="552625"/>
              <a:ext cx="238325" cy="180000"/>
            </a:xfrm>
            <a:custGeom>
              <a:avLst/>
              <a:gdLst/>
              <a:ahLst/>
              <a:cxnLst/>
              <a:rect l="l" t="t" r="r" b="b"/>
              <a:pathLst>
                <a:path w="9533" h="7200" extrusionOk="0">
                  <a:moveTo>
                    <a:pt x="4760" y="1"/>
                  </a:moveTo>
                  <a:cubicBezTo>
                    <a:pt x="4738" y="1"/>
                    <a:pt x="4716" y="1"/>
                    <a:pt x="4693" y="1"/>
                  </a:cubicBezTo>
                  <a:cubicBezTo>
                    <a:pt x="1520" y="55"/>
                    <a:pt x="1" y="3934"/>
                    <a:pt x="2279" y="6131"/>
                  </a:cubicBezTo>
                  <a:cubicBezTo>
                    <a:pt x="2955" y="6847"/>
                    <a:pt x="3857" y="7200"/>
                    <a:pt x="4759" y="7200"/>
                  </a:cubicBezTo>
                  <a:cubicBezTo>
                    <a:pt x="5702" y="7200"/>
                    <a:pt x="6644" y="6813"/>
                    <a:pt x="7324" y="6050"/>
                  </a:cubicBezTo>
                  <a:cubicBezTo>
                    <a:pt x="9533" y="3787"/>
                    <a:pt x="7917" y="1"/>
                    <a:pt x="4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01" name="Google Shape;4801;p59"/>
            <p:cNvSpPr/>
            <p:nvPr/>
          </p:nvSpPr>
          <p:spPr>
            <a:xfrm>
              <a:off x="210025" y="1182575"/>
              <a:ext cx="238325" cy="179650"/>
            </a:xfrm>
            <a:custGeom>
              <a:avLst/>
              <a:gdLst/>
              <a:ahLst/>
              <a:cxnLst/>
              <a:rect l="l" t="t" r="r" b="b"/>
              <a:pathLst>
                <a:path w="9533" h="7186" extrusionOk="0">
                  <a:moveTo>
                    <a:pt x="4719" y="1"/>
                  </a:moveTo>
                  <a:cubicBezTo>
                    <a:pt x="1590" y="1"/>
                    <a:pt x="0" y="3787"/>
                    <a:pt x="2209" y="6050"/>
                  </a:cubicBezTo>
                  <a:cubicBezTo>
                    <a:pt x="2896" y="6806"/>
                    <a:pt x="3828" y="7186"/>
                    <a:pt x="4759" y="7186"/>
                  </a:cubicBezTo>
                  <a:cubicBezTo>
                    <a:pt x="5665" y="7186"/>
                    <a:pt x="6572" y="6826"/>
                    <a:pt x="7254" y="6104"/>
                  </a:cubicBezTo>
                  <a:cubicBezTo>
                    <a:pt x="9532" y="3880"/>
                    <a:pt x="7986" y="28"/>
                    <a:pt x="4786" y="1"/>
                  </a:cubicBezTo>
                  <a:cubicBezTo>
                    <a:pt x="4763" y="1"/>
                    <a:pt x="4741" y="1"/>
                    <a:pt x="4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02" name="Google Shape;4802;p59"/>
            <p:cNvSpPr/>
            <p:nvPr/>
          </p:nvSpPr>
          <p:spPr>
            <a:xfrm>
              <a:off x="839100" y="552650"/>
              <a:ext cx="238525" cy="179800"/>
            </a:xfrm>
            <a:custGeom>
              <a:avLst/>
              <a:gdLst/>
              <a:ahLst/>
              <a:cxnLst/>
              <a:rect l="l" t="t" r="r" b="b"/>
              <a:pathLst>
                <a:path w="9541" h="7192" extrusionOk="0">
                  <a:moveTo>
                    <a:pt x="4787" y="0"/>
                  </a:moveTo>
                  <a:cubicBezTo>
                    <a:pt x="1609" y="0"/>
                    <a:pt x="1" y="3806"/>
                    <a:pt x="2217" y="6076"/>
                  </a:cubicBezTo>
                  <a:cubicBezTo>
                    <a:pt x="2905" y="6819"/>
                    <a:pt x="3843" y="7192"/>
                    <a:pt x="4778" y="7192"/>
                  </a:cubicBezTo>
                  <a:cubicBezTo>
                    <a:pt x="5687" y="7192"/>
                    <a:pt x="6593" y="6839"/>
                    <a:pt x="7262" y="6130"/>
                  </a:cubicBezTo>
                  <a:cubicBezTo>
                    <a:pt x="9540" y="3906"/>
                    <a:pt x="7994" y="27"/>
                    <a:pt x="4821" y="0"/>
                  </a:cubicBezTo>
                  <a:cubicBezTo>
                    <a:pt x="4810" y="0"/>
                    <a:pt x="4798" y="0"/>
                    <a:pt x="4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03" name="Google Shape;4803;p59"/>
            <p:cNvSpPr/>
            <p:nvPr/>
          </p:nvSpPr>
          <p:spPr>
            <a:xfrm>
              <a:off x="209825" y="1811850"/>
              <a:ext cx="238525" cy="180325"/>
            </a:xfrm>
            <a:custGeom>
              <a:avLst/>
              <a:gdLst/>
              <a:ahLst/>
              <a:cxnLst/>
              <a:rect l="l" t="t" r="r" b="b"/>
              <a:pathLst>
                <a:path w="9541" h="7213" extrusionOk="0">
                  <a:moveTo>
                    <a:pt x="4760" y="1"/>
                  </a:moveTo>
                  <a:cubicBezTo>
                    <a:pt x="1609" y="1"/>
                    <a:pt x="1" y="3806"/>
                    <a:pt x="2217" y="6077"/>
                  </a:cubicBezTo>
                  <a:cubicBezTo>
                    <a:pt x="2904" y="6833"/>
                    <a:pt x="3836" y="7213"/>
                    <a:pt x="4767" y="7213"/>
                  </a:cubicBezTo>
                  <a:cubicBezTo>
                    <a:pt x="5673" y="7213"/>
                    <a:pt x="6580" y="6853"/>
                    <a:pt x="7262" y="6131"/>
                  </a:cubicBezTo>
                  <a:cubicBezTo>
                    <a:pt x="9540" y="3907"/>
                    <a:pt x="7994" y="28"/>
                    <a:pt x="4794" y="1"/>
                  </a:cubicBezTo>
                  <a:cubicBezTo>
                    <a:pt x="4783" y="1"/>
                    <a:pt x="4771" y="1"/>
                    <a:pt x="4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04" name="Google Shape;4804;p59"/>
            <p:cNvSpPr/>
            <p:nvPr/>
          </p:nvSpPr>
          <p:spPr>
            <a:xfrm>
              <a:off x="857225" y="1181075"/>
              <a:ext cx="201400" cy="181050"/>
            </a:xfrm>
            <a:custGeom>
              <a:avLst/>
              <a:gdLst/>
              <a:ahLst/>
              <a:cxnLst/>
              <a:rect l="l" t="t" r="r" b="b"/>
              <a:pathLst>
                <a:path w="8056" h="7242" extrusionOk="0">
                  <a:moveTo>
                    <a:pt x="4032" y="1"/>
                  </a:moveTo>
                  <a:cubicBezTo>
                    <a:pt x="3183" y="1"/>
                    <a:pt x="2335" y="327"/>
                    <a:pt x="1628" y="983"/>
                  </a:cubicBezTo>
                  <a:cubicBezTo>
                    <a:pt x="136" y="2394"/>
                    <a:pt x="0" y="4564"/>
                    <a:pt x="1411" y="6056"/>
                  </a:cubicBezTo>
                  <a:cubicBezTo>
                    <a:pt x="2095" y="6840"/>
                    <a:pt x="3057" y="7242"/>
                    <a:pt x="4024" y="7242"/>
                  </a:cubicBezTo>
                  <a:cubicBezTo>
                    <a:pt x="4897" y="7242"/>
                    <a:pt x="5774" y="6914"/>
                    <a:pt x="6456" y="6245"/>
                  </a:cubicBezTo>
                  <a:cubicBezTo>
                    <a:pt x="7975" y="4944"/>
                    <a:pt x="8056" y="2638"/>
                    <a:pt x="6673" y="1200"/>
                  </a:cubicBezTo>
                  <a:cubicBezTo>
                    <a:pt x="5917" y="402"/>
                    <a:pt x="4974" y="1"/>
                    <a:pt x="40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05" name="Google Shape;4805;p59"/>
            <p:cNvSpPr/>
            <p:nvPr/>
          </p:nvSpPr>
          <p:spPr>
            <a:xfrm>
              <a:off x="1468850" y="551525"/>
              <a:ext cx="238325" cy="180175"/>
            </a:xfrm>
            <a:custGeom>
              <a:avLst/>
              <a:gdLst/>
              <a:ahLst/>
              <a:cxnLst/>
              <a:rect l="l" t="t" r="r" b="b"/>
              <a:pathLst>
                <a:path w="9533" h="7207" extrusionOk="0">
                  <a:moveTo>
                    <a:pt x="4768" y="1"/>
                  </a:moveTo>
                  <a:cubicBezTo>
                    <a:pt x="3870" y="1"/>
                    <a:pt x="2968" y="347"/>
                    <a:pt x="2279" y="1049"/>
                  </a:cubicBezTo>
                  <a:cubicBezTo>
                    <a:pt x="1" y="3273"/>
                    <a:pt x="1520" y="7152"/>
                    <a:pt x="4720" y="7206"/>
                  </a:cubicBezTo>
                  <a:cubicBezTo>
                    <a:pt x="4743" y="7206"/>
                    <a:pt x="4765" y="7206"/>
                    <a:pt x="4787" y="7206"/>
                  </a:cubicBezTo>
                  <a:cubicBezTo>
                    <a:pt x="7917" y="7206"/>
                    <a:pt x="9533" y="3393"/>
                    <a:pt x="7324" y="1130"/>
                  </a:cubicBezTo>
                  <a:cubicBezTo>
                    <a:pt x="6644" y="381"/>
                    <a:pt x="5709" y="1"/>
                    <a:pt x="4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06" name="Google Shape;4806;p59"/>
            <p:cNvSpPr/>
            <p:nvPr/>
          </p:nvSpPr>
          <p:spPr>
            <a:xfrm>
              <a:off x="3988000" y="1811875"/>
              <a:ext cx="238700" cy="180050"/>
            </a:xfrm>
            <a:custGeom>
              <a:avLst/>
              <a:gdLst/>
              <a:ahLst/>
              <a:cxnLst/>
              <a:rect l="l" t="t" r="r" b="b"/>
              <a:pathLst>
                <a:path w="9548" h="7202" extrusionOk="0">
                  <a:moveTo>
                    <a:pt x="4801" y="0"/>
                  </a:moveTo>
                  <a:cubicBezTo>
                    <a:pt x="1600" y="0"/>
                    <a:pt x="0" y="3825"/>
                    <a:pt x="2251" y="6103"/>
                  </a:cubicBezTo>
                  <a:cubicBezTo>
                    <a:pt x="2929" y="6835"/>
                    <a:pt x="3852" y="7201"/>
                    <a:pt x="4774" y="7201"/>
                  </a:cubicBezTo>
                  <a:cubicBezTo>
                    <a:pt x="5696" y="7201"/>
                    <a:pt x="6618" y="6835"/>
                    <a:pt x="7296" y="6103"/>
                  </a:cubicBezTo>
                  <a:cubicBezTo>
                    <a:pt x="9548" y="3879"/>
                    <a:pt x="7974" y="27"/>
                    <a:pt x="4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07" name="Google Shape;4807;p59"/>
            <p:cNvSpPr/>
            <p:nvPr/>
          </p:nvSpPr>
          <p:spPr>
            <a:xfrm>
              <a:off x="4617650" y="1182575"/>
              <a:ext cx="239000" cy="179750"/>
            </a:xfrm>
            <a:custGeom>
              <a:avLst/>
              <a:gdLst/>
              <a:ahLst/>
              <a:cxnLst/>
              <a:rect l="l" t="t" r="r" b="b"/>
              <a:pathLst>
                <a:path w="9560" h="7190" extrusionOk="0">
                  <a:moveTo>
                    <a:pt x="4773" y="1"/>
                  </a:moveTo>
                  <a:cubicBezTo>
                    <a:pt x="1643" y="1"/>
                    <a:pt x="1" y="3761"/>
                    <a:pt x="2209" y="6050"/>
                  </a:cubicBezTo>
                  <a:cubicBezTo>
                    <a:pt x="2886" y="6810"/>
                    <a:pt x="3823" y="7189"/>
                    <a:pt x="4763" y="7189"/>
                  </a:cubicBezTo>
                  <a:cubicBezTo>
                    <a:pt x="5668" y="7189"/>
                    <a:pt x="6575" y="6837"/>
                    <a:pt x="7254" y="6131"/>
                  </a:cubicBezTo>
                  <a:cubicBezTo>
                    <a:pt x="9560" y="3934"/>
                    <a:pt x="8014" y="55"/>
                    <a:pt x="4840" y="1"/>
                  </a:cubicBezTo>
                  <a:cubicBezTo>
                    <a:pt x="4818" y="1"/>
                    <a:pt x="4795" y="1"/>
                    <a:pt x="4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08" name="Google Shape;4808;p59"/>
            <p:cNvSpPr/>
            <p:nvPr/>
          </p:nvSpPr>
          <p:spPr>
            <a:xfrm>
              <a:off x="5247400" y="551550"/>
              <a:ext cx="238525" cy="180150"/>
            </a:xfrm>
            <a:custGeom>
              <a:avLst/>
              <a:gdLst/>
              <a:ahLst/>
              <a:cxnLst/>
              <a:rect l="l" t="t" r="r" b="b"/>
              <a:pathLst>
                <a:path w="9541" h="7206" extrusionOk="0">
                  <a:moveTo>
                    <a:pt x="4742" y="0"/>
                  </a:moveTo>
                  <a:cubicBezTo>
                    <a:pt x="3819" y="0"/>
                    <a:pt x="2898" y="366"/>
                    <a:pt x="2217" y="1102"/>
                  </a:cubicBezTo>
                  <a:cubicBezTo>
                    <a:pt x="1" y="3372"/>
                    <a:pt x="1609" y="7205"/>
                    <a:pt x="4788" y="7205"/>
                  </a:cubicBezTo>
                  <a:cubicBezTo>
                    <a:pt x="4799" y="7205"/>
                    <a:pt x="4810" y="7205"/>
                    <a:pt x="4821" y="7205"/>
                  </a:cubicBezTo>
                  <a:cubicBezTo>
                    <a:pt x="7995" y="7151"/>
                    <a:pt x="9541" y="3299"/>
                    <a:pt x="7262" y="1075"/>
                  </a:cubicBezTo>
                  <a:cubicBezTo>
                    <a:pt x="6574" y="360"/>
                    <a:pt x="5657" y="0"/>
                    <a:pt x="4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09" name="Google Shape;4809;p59"/>
            <p:cNvSpPr/>
            <p:nvPr/>
          </p:nvSpPr>
          <p:spPr>
            <a:xfrm>
              <a:off x="4617950" y="1811875"/>
              <a:ext cx="238700" cy="180050"/>
            </a:xfrm>
            <a:custGeom>
              <a:avLst/>
              <a:gdLst/>
              <a:ahLst/>
              <a:cxnLst/>
              <a:rect l="l" t="t" r="r" b="b"/>
              <a:pathLst>
                <a:path w="9548" h="7202" extrusionOk="0">
                  <a:moveTo>
                    <a:pt x="4747" y="0"/>
                  </a:moveTo>
                  <a:cubicBezTo>
                    <a:pt x="1573" y="27"/>
                    <a:pt x="0" y="3879"/>
                    <a:pt x="2251" y="6103"/>
                  </a:cubicBezTo>
                  <a:cubicBezTo>
                    <a:pt x="2943" y="6835"/>
                    <a:pt x="3865" y="7201"/>
                    <a:pt x="4784" y="7201"/>
                  </a:cubicBezTo>
                  <a:cubicBezTo>
                    <a:pt x="5703" y="7201"/>
                    <a:pt x="6618" y="6835"/>
                    <a:pt x="7296" y="6103"/>
                  </a:cubicBezTo>
                  <a:cubicBezTo>
                    <a:pt x="9548" y="3825"/>
                    <a:pt x="7947" y="0"/>
                    <a:pt x="4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0" name="Google Shape;4810;p59"/>
            <p:cNvSpPr/>
            <p:nvPr/>
          </p:nvSpPr>
          <p:spPr>
            <a:xfrm>
              <a:off x="5265525" y="1181050"/>
              <a:ext cx="202100" cy="181225"/>
            </a:xfrm>
            <a:custGeom>
              <a:avLst/>
              <a:gdLst/>
              <a:ahLst/>
              <a:cxnLst/>
              <a:rect l="l" t="t" r="r" b="b"/>
              <a:pathLst>
                <a:path w="8084" h="7249" extrusionOk="0">
                  <a:moveTo>
                    <a:pt x="4026" y="0"/>
                  </a:moveTo>
                  <a:cubicBezTo>
                    <a:pt x="3208" y="0"/>
                    <a:pt x="2393" y="309"/>
                    <a:pt x="1709" y="930"/>
                  </a:cubicBezTo>
                  <a:cubicBezTo>
                    <a:pt x="163" y="2314"/>
                    <a:pt x="0" y="4429"/>
                    <a:pt x="1357" y="5975"/>
                  </a:cubicBezTo>
                  <a:cubicBezTo>
                    <a:pt x="2110" y="6817"/>
                    <a:pt x="3087" y="7248"/>
                    <a:pt x="4067" y="7248"/>
                  </a:cubicBezTo>
                  <a:cubicBezTo>
                    <a:pt x="4888" y="7248"/>
                    <a:pt x="5709" y="6946"/>
                    <a:pt x="6402" y="6328"/>
                  </a:cubicBezTo>
                  <a:cubicBezTo>
                    <a:pt x="7893" y="4972"/>
                    <a:pt x="8083" y="2775"/>
                    <a:pt x="6727" y="1283"/>
                  </a:cubicBezTo>
                  <a:cubicBezTo>
                    <a:pt x="5963" y="431"/>
                    <a:pt x="4992" y="0"/>
                    <a:pt x="4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1" name="Google Shape;4811;p59"/>
            <p:cNvSpPr/>
            <p:nvPr/>
          </p:nvSpPr>
          <p:spPr>
            <a:xfrm>
              <a:off x="5896150" y="551300"/>
              <a:ext cx="200750" cy="180975"/>
            </a:xfrm>
            <a:custGeom>
              <a:avLst/>
              <a:gdLst/>
              <a:ahLst/>
              <a:cxnLst/>
              <a:rect l="l" t="t" r="r" b="b"/>
              <a:pathLst>
                <a:path w="8030" h="7239" extrusionOk="0">
                  <a:moveTo>
                    <a:pt x="4008" y="1"/>
                  </a:moveTo>
                  <a:cubicBezTo>
                    <a:pt x="3158" y="1"/>
                    <a:pt x="2309" y="334"/>
                    <a:pt x="1601" y="1004"/>
                  </a:cubicBezTo>
                  <a:cubicBezTo>
                    <a:pt x="82" y="2414"/>
                    <a:pt x="1" y="4557"/>
                    <a:pt x="1384" y="6049"/>
                  </a:cubicBezTo>
                  <a:cubicBezTo>
                    <a:pt x="2129" y="6837"/>
                    <a:pt x="3086" y="7239"/>
                    <a:pt x="4043" y="7239"/>
                  </a:cubicBezTo>
                  <a:cubicBezTo>
                    <a:pt x="4898" y="7239"/>
                    <a:pt x="5752" y="6918"/>
                    <a:pt x="6456" y="6266"/>
                  </a:cubicBezTo>
                  <a:cubicBezTo>
                    <a:pt x="7948" y="4937"/>
                    <a:pt x="8029" y="2631"/>
                    <a:pt x="6646" y="1221"/>
                  </a:cubicBezTo>
                  <a:cubicBezTo>
                    <a:pt x="5891" y="409"/>
                    <a:pt x="4949" y="1"/>
                    <a:pt x="4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2" name="Google Shape;4812;p59"/>
            <p:cNvSpPr/>
            <p:nvPr/>
          </p:nvSpPr>
          <p:spPr>
            <a:xfrm>
              <a:off x="5247225" y="1811875"/>
              <a:ext cx="238700" cy="180550"/>
            </a:xfrm>
            <a:custGeom>
              <a:avLst/>
              <a:gdLst/>
              <a:ahLst/>
              <a:cxnLst/>
              <a:rect l="l" t="t" r="r" b="b"/>
              <a:pathLst>
                <a:path w="9548" h="7222" extrusionOk="0">
                  <a:moveTo>
                    <a:pt x="4774" y="0"/>
                  </a:moveTo>
                  <a:cubicBezTo>
                    <a:pt x="1600" y="0"/>
                    <a:pt x="0" y="3852"/>
                    <a:pt x="2251" y="6103"/>
                  </a:cubicBezTo>
                  <a:cubicBezTo>
                    <a:pt x="2929" y="6849"/>
                    <a:pt x="3852" y="7222"/>
                    <a:pt x="4774" y="7222"/>
                  </a:cubicBezTo>
                  <a:cubicBezTo>
                    <a:pt x="5696" y="7222"/>
                    <a:pt x="6618" y="6849"/>
                    <a:pt x="7296" y="6103"/>
                  </a:cubicBezTo>
                  <a:cubicBezTo>
                    <a:pt x="9548" y="3852"/>
                    <a:pt x="7974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3" name="Google Shape;4813;p59"/>
            <p:cNvSpPr/>
            <p:nvPr/>
          </p:nvSpPr>
          <p:spPr>
            <a:xfrm>
              <a:off x="5877750" y="1181150"/>
              <a:ext cx="238125" cy="179850"/>
            </a:xfrm>
            <a:custGeom>
              <a:avLst/>
              <a:gdLst/>
              <a:ahLst/>
              <a:cxnLst/>
              <a:rect l="l" t="t" r="r" b="b"/>
              <a:pathLst>
                <a:path w="9525" h="7194" extrusionOk="0">
                  <a:moveTo>
                    <a:pt x="4741" y="0"/>
                  </a:moveTo>
                  <a:cubicBezTo>
                    <a:pt x="3797" y="0"/>
                    <a:pt x="2854" y="380"/>
                    <a:pt x="2174" y="1143"/>
                  </a:cubicBezTo>
                  <a:cubicBezTo>
                    <a:pt x="0" y="3425"/>
                    <a:pt x="1597" y="7193"/>
                    <a:pt x="4732" y="7193"/>
                  </a:cubicBezTo>
                  <a:cubicBezTo>
                    <a:pt x="4765" y="7193"/>
                    <a:pt x="4799" y="7193"/>
                    <a:pt x="4832" y="7192"/>
                  </a:cubicBezTo>
                  <a:cubicBezTo>
                    <a:pt x="8006" y="7138"/>
                    <a:pt x="9525" y="3259"/>
                    <a:pt x="7219" y="1035"/>
                  </a:cubicBezTo>
                  <a:cubicBezTo>
                    <a:pt x="6544" y="346"/>
                    <a:pt x="5642" y="0"/>
                    <a:pt x="4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4" name="Google Shape;4814;p59"/>
            <p:cNvSpPr/>
            <p:nvPr/>
          </p:nvSpPr>
          <p:spPr>
            <a:xfrm>
              <a:off x="6506450" y="551525"/>
              <a:ext cx="239000" cy="180175"/>
            </a:xfrm>
            <a:custGeom>
              <a:avLst/>
              <a:gdLst/>
              <a:ahLst/>
              <a:cxnLst/>
              <a:rect l="l" t="t" r="r" b="b"/>
              <a:pathLst>
                <a:path w="9560" h="7207" extrusionOk="0">
                  <a:moveTo>
                    <a:pt x="4794" y="1"/>
                  </a:moveTo>
                  <a:cubicBezTo>
                    <a:pt x="3897" y="1"/>
                    <a:pt x="2994" y="347"/>
                    <a:pt x="2306" y="1049"/>
                  </a:cubicBezTo>
                  <a:cubicBezTo>
                    <a:pt x="0" y="3246"/>
                    <a:pt x="1546" y="7152"/>
                    <a:pt x="4720" y="7206"/>
                  </a:cubicBezTo>
                  <a:cubicBezTo>
                    <a:pt x="4742" y="7206"/>
                    <a:pt x="4765" y="7206"/>
                    <a:pt x="4787" y="7206"/>
                  </a:cubicBezTo>
                  <a:cubicBezTo>
                    <a:pt x="7943" y="7206"/>
                    <a:pt x="9559" y="3420"/>
                    <a:pt x="7351" y="1130"/>
                  </a:cubicBezTo>
                  <a:cubicBezTo>
                    <a:pt x="6671" y="381"/>
                    <a:pt x="5735" y="1"/>
                    <a:pt x="4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5" name="Google Shape;4815;p59"/>
            <p:cNvSpPr/>
            <p:nvPr/>
          </p:nvSpPr>
          <p:spPr>
            <a:xfrm>
              <a:off x="5896150" y="1810525"/>
              <a:ext cx="201425" cy="181225"/>
            </a:xfrm>
            <a:custGeom>
              <a:avLst/>
              <a:gdLst/>
              <a:ahLst/>
              <a:cxnLst/>
              <a:rect l="l" t="t" r="r" b="b"/>
              <a:pathLst>
                <a:path w="8057" h="7249" extrusionOk="0">
                  <a:moveTo>
                    <a:pt x="4008" y="0"/>
                  </a:moveTo>
                  <a:cubicBezTo>
                    <a:pt x="3158" y="0"/>
                    <a:pt x="2309" y="334"/>
                    <a:pt x="1601" y="1003"/>
                  </a:cubicBezTo>
                  <a:cubicBezTo>
                    <a:pt x="109" y="2414"/>
                    <a:pt x="1" y="4584"/>
                    <a:pt x="1384" y="6048"/>
                  </a:cubicBezTo>
                  <a:cubicBezTo>
                    <a:pt x="2083" y="6847"/>
                    <a:pt x="3051" y="7248"/>
                    <a:pt x="4022" y="7248"/>
                  </a:cubicBezTo>
                  <a:cubicBezTo>
                    <a:pt x="4897" y="7248"/>
                    <a:pt x="5774" y="6922"/>
                    <a:pt x="6456" y="6265"/>
                  </a:cubicBezTo>
                  <a:cubicBezTo>
                    <a:pt x="7948" y="4964"/>
                    <a:pt x="8056" y="2631"/>
                    <a:pt x="6646" y="1220"/>
                  </a:cubicBezTo>
                  <a:cubicBezTo>
                    <a:pt x="5891" y="408"/>
                    <a:pt x="4949" y="0"/>
                    <a:pt x="4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6" name="Google Shape;4816;p59"/>
            <p:cNvSpPr/>
            <p:nvPr/>
          </p:nvSpPr>
          <p:spPr>
            <a:xfrm>
              <a:off x="6507125" y="1180950"/>
              <a:ext cx="238125" cy="180725"/>
            </a:xfrm>
            <a:custGeom>
              <a:avLst/>
              <a:gdLst/>
              <a:ahLst/>
              <a:cxnLst/>
              <a:rect l="l" t="t" r="r" b="b"/>
              <a:pathLst>
                <a:path w="9525" h="7229" extrusionOk="0">
                  <a:moveTo>
                    <a:pt x="4753" y="1"/>
                  </a:moveTo>
                  <a:cubicBezTo>
                    <a:pt x="3889" y="1"/>
                    <a:pt x="3028" y="347"/>
                    <a:pt x="2306" y="1043"/>
                  </a:cubicBezTo>
                  <a:cubicBezTo>
                    <a:pt x="0" y="3240"/>
                    <a:pt x="1492" y="7146"/>
                    <a:pt x="4666" y="7227"/>
                  </a:cubicBezTo>
                  <a:cubicBezTo>
                    <a:pt x="4699" y="7228"/>
                    <a:pt x="4732" y="7228"/>
                    <a:pt x="4765" y="7228"/>
                  </a:cubicBezTo>
                  <a:cubicBezTo>
                    <a:pt x="7874" y="7228"/>
                    <a:pt x="9525" y="3460"/>
                    <a:pt x="7351" y="1178"/>
                  </a:cubicBezTo>
                  <a:cubicBezTo>
                    <a:pt x="6595" y="394"/>
                    <a:pt x="5673" y="1"/>
                    <a:pt x="4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7" name="Google Shape;4817;p59"/>
            <p:cNvSpPr/>
            <p:nvPr/>
          </p:nvSpPr>
          <p:spPr>
            <a:xfrm>
              <a:off x="6506825" y="1811100"/>
              <a:ext cx="239000" cy="179825"/>
            </a:xfrm>
            <a:custGeom>
              <a:avLst/>
              <a:gdLst/>
              <a:ahLst/>
              <a:cxnLst/>
              <a:rect l="l" t="t" r="r" b="b"/>
              <a:pathLst>
                <a:path w="9560" h="7193" extrusionOk="0">
                  <a:moveTo>
                    <a:pt x="4786" y="0"/>
                  </a:moveTo>
                  <a:cubicBezTo>
                    <a:pt x="3846" y="0"/>
                    <a:pt x="2903" y="380"/>
                    <a:pt x="2209" y="1143"/>
                  </a:cubicBezTo>
                  <a:cubicBezTo>
                    <a:pt x="1" y="3406"/>
                    <a:pt x="1617" y="7192"/>
                    <a:pt x="4773" y="7192"/>
                  </a:cubicBezTo>
                  <a:cubicBezTo>
                    <a:pt x="4795" y="7192"/>
                    <a:pt x="4818" y="7192"/>
                    <a:pt x="4840" y="7192"/>
                  </a:cubicBezTo>
                  <a:cubicBezTo>
                    <a:pt x="8014" y="7138"/>
                    <a:pt x="9560" y="3259"/>
                    <a:pt x="7254" y="1035"/>
                  </a:cubicBezTo>
                  <a:cubicBezTo>
                    <a:pt x="6579" y="346"/>
                    <a:pt x="5683" y="0"/>
                    <a:pt x="4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8" name="Google Shape;4818;p59"/>
            <p:cNvSpPr/>
            <p:nvPr/>
          </p:nvSpPr>
          <p:spPr>
            <a:xfrm>
              <a:off x="3988175" y="552650"/>
              <a:ext cx="238525" cy="179800"/>
            </a:xfrm>
            <a:custGeom>
              <a:avLst/>
              <a:gdLst/>
              <a:ahLst/>
              <a:cxnLst/>
              <a:rect l="l" t="t" r="r" b="b"/>
              <a:pathLst>
                <a:path w="9541" h="7192" extrusionOk="0">
                  <a:moveTo>
                    <a:pt x="4787" y="0"/>
                  </a:moveTo>
                  <a:cubicBezTo>
                    <a:pt x="1609" y="0"/>
                    <a:pt x="1" y="3806"/>
                    <a:pt x="2217" y="6076"/>
                  </a:cubicBezTo>
                  <a:cubicBezTo>
                    <a:pt x="2905" y="6819"/>
                    <a:pt x="3836" y="7192"/>
                    <a:pt x="4768" y="7192"/>
                  </a:cubicBezTo>
                  <a:cubicBezTo>
                    <a:pt x="5674" y="7192"/>
                    <a:pt x="6580" y="6839"/>
                    <a:pt x="7262" y="6130"/>
                  </a:cubicBezTo>
                  <a:cubicBezTo>
                    <a:pt x="9541" y="3906"/>
                    <a:pt x="7995" y="27"/>
                    <a:pt x="4821" y="0"/>
                  </a:cubicBezTo>
                  <a:cubicBezTo>
                    <a:pt x="4810" y="0"/>
                    <a:pt x="4798" y="0"/>
                    <a:pt x="4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9" name="Google Shape;4819;p59"/>
            <p:cNvSpPr/>
            <p:nvPr/>
          </p:nvSpPr>
          <p:spPr>
            <a:xfrm>
              <a:off x="4006975" y="1181075"/>
              <a:ext cx="201425" cy="181050"/>
            </a:xfrm>
            <a:custGeom>
              <a:avLst/>
              <a:gdLst/>
              <a:ahLst/>
              <a:cxnLst/>
              <a:rect l="l" t="t" r="r" b="b"/>
              <a:pathLst>
                <a:path w="8057" h="7242" extrusionOk="0">
                  <a:moveTo>
                    <a:pt x="4006" y="1"/>
                  </a:moveTo>
                  <a:cubicBezTo>
                    <a:pt x="3156" y="1"/>
                    <a:pt x="2308" y="327"/>
                    <a:pt x="1601" y="983"/>
                  </a:cubicBezTo>
                  <a:cubicBezTo>
                    <a:pt x="109" y="2394"/>
                    <a:pt x="0" y="4564"/>
                    <a:pt x="1384" y="6056"/>
                  </a:cubicBezTo>
                  <a:cubicBezTo>
                    <a:pt x="2082" y="6840"/>
                    <a:pt x="3051" y="7242"/>
                    <a:pt x="4021" y="7242"/>
                  </a:cubicBezTo>
                  <a:cubicBezTo>
                    <a:pt x="4897" y="7242"/>
                    <a:pt x="5774" y="6914"/>
                    <a:pt x="6456" y="6245"/>
                  </a:cubicBezTo>
                  <a:cubicBezTo>
                    <a:pt x="7948" y="4944"/>
                    <a:pt x="8056" y="2638"/>
                    <a:pt x="6646" y="1200"/>
                  </a:cubicBezTo>
                  <a:cubicBezTo>
                    <a:pt x="5890" y="402"/>
                    <a:pt x="4947" y="1"/>
                    <a:pt x="4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0" name="Google Shape;4820;p59"/>
            <p:cNvSpPr/>
            <p:nvPr/>
          </p:nvSpPr>
          <p:spPr>
            <a:xfrm>
              <a:off x="4617950" y="551525"/>
              <a:ext cx="238325" cy="180175"/>
            </a:xfrm>
            <a:custGeom>
              <a:avLst/>
              <a:gdLst/>
              <a:ahLst/>
              <a:cxnLst/>
              <a:rect l="l" t="t" r="r" b="b"/>
              <a:pathLst>
                <a:path w="9533" h="7207" extrusionOk="0">
                  <a:moveTo>
                    <a:pt x="4747" y="1"/>
                  </a:moveTo>
                  <a:cubicBezTo>
                    <a:pt x="3849" y="1"/>
                    <a:pt x="2954" y="347"/>
                    <a:pt x="2279" y="1049"/>
                  </a:cubicBezTo>
                  <a:cubicBezTo>
                    <a:pt x="0" y="3273"/>
                    <a:pt x="1519" y="7152"/>
                    <a:pt x="4693" y="7206"/>
                  </a:cubicBezTo>
                  <a:cubicBezTo>
                    <a:pt x="4715" y="7206"/>
                    <a:pt x="4737" y="7206"/>
                    <a:pt x="4759" y="7206"/>
                  </a:cubicBezTo>
                  <a:cubicBezTo>
                    <a:pt x="7916" y="7206"/>
                    <a:pt x="9532" y="3393"/>
                    <a:pt x="7324" y="1130"/>
                  </a:cubicBezTo>
                  <a:cubicBezTo>
                    <a:pt x="6630" y="381"/>
                    <a:pt x="5687" y="1"/>
                    <a:pt x="4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1" name="Google Shape;4821;p59"/>
            <p:cNvSpPr/>
            <p:nvPr/>
          </p:nvSpPr>
          <p:spPr>
            <a:xfrm>
              <a:off x="2098125" y="3073125"/>
              <a:ext cx="238525" cy="179725"/>
            </a:xfrm>
            <a:custGeom>
              <a:avLst/>
              <a:gdLst/>
              <a:ahLst/>
              <a:cxnLst/>
              <a:rect l="l" t="t" r="r" b="b"/>
              <a:pathLst>
                <a:path w="9541" h="7189" extrusionOk="0">
                  <a:moveTo>
                    <a:pt x="4759" y="0"/>
                  </a:moveTo>
                  <a:cubicBezTo>
                    <a:pt x="3849" y="0"/>
                    <a:pt x="2937" y="360"/>
                    <a:pt x="2252" y="1085"/>
                  </a:cubicBezTo>
                  <a:cubicBezTo>
                    <a:pt x="1" y="3337"/>
                    <a:pt x="1574" y="7188"/>
                    <a:pt x="4747" y="7188"/>
                  </a:cubicBezTo>
                  <a:cubicBezTo>
                    <a:pt x="4759" y="7188"/>
                    <a:pt x="4770" y="7188"/>
                    <a:pt x="4781" y="7188"/>
                  </a:cubicBezTo>
                  <a:cubicBezTo>
                    <a:pt x="7959" y="7188"/>
                    <a:pt x="9540" y="3356"/>
                    <a:pt x="7297" y="1112"/>
                  </a:cubicBezTo>
                  <a:cubicBezTo>
                    <a:pt x="6613" y="373"/>
                    <a:pt x="5687" y="0"/>
                    <a:pt x="4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2" name="Google Shape;4822;p59"/>
            <p:cNvSpPr/>
            <p:nvPr/>
          </p:nvSpPr>
          <p:spPr>
            <a:xfrm>
              <a:off x="2728075" y="2443400"/>
              <a:ext cx="238150" cy="180200"/>
            </a:xfrm>
            <a:custGeom>
              <a:avLst/>
              <a:gdLst/>
              <a:ahLst/>
              <a:cxnLst/>
              <a:rect l="l" t="t" r="r" b="b"/>
              <a:pathLst>
                <a:path w="9526" h="7208" extrusionOk="0">
                  <a:moveTo>
                    <a:pt x="4761" y="0"/>
                  </a:moveTo>
                  <a:cubicBezTo>
                    <a:pt x="3895" y="0"/>
                    <a:pt x="3028" y="340"/>
                    <a:pt x="2306" y="1022"/>
                  </a:cubicBezTo>
                  <a:cubicBezTo>
                    <a:pt x="1" y="3219"/>
                    <a:pt x="1493" y="7125"/>
                    <a:pt x="4693" y="7206"/>
                  </a:cubicBezTo>
                  <a:cubicBezTo>
                    <a:pt x="4727" y="7207"/>
                    <a:pt x="4760" y="7208"/>
                    <a:pt x="4793" y="7208"/>
                  </a:cubicBezTo>
                  <a:cubicBezTo>
                    <a:pt x="7902" y="7208"/>
                    <a:pt x="9525" y="3439"/>
                    <a:pt x="7351" y="1158"/>
                  </a:cubicBezTo>
                  <a:cubicBezTo>
                    <a:pt x="6609" y="387"/>
                    <a:pt x="5686" y="0"/>
                    <a:pt x="4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3" name="Google Shape;4823;p59"/>
            <p:cNvSpPr/>
            <p:nvPr/>
          </p:nvSpPr>
          <p:spPr>
            <a:xfrm>
              <a:off x="839100" y="4963650"/>
              <a:ext cx="238525" cy="179975"/>
            </a:xfrm>
            <a:custGeom>
              <a:avLst/>
              <a:gdLst/>
              <a:ahLst/>
              <a:cxnLst/>
              <a:rect l="l" t="t" r="r" b="b"/>
              <a:pathLst>
                <a:path w="9541" h="7199" extrusionOk="0">
                  <a:moveTo>
                    <a:pt x="4760" y="0"/>
                  </a:moveTo>
                  <a:cubicBezTo>
                    <a:pt x="1582" y="0"/>
                    <a:pt x="1" y="3833"/>
                    <a:pt x="2244" y="6076"/>
                  </a:cubicBezTo>
                  <a:cubicBezTo>
                    <a:pt x="2925" y="6826"/>
                    <a:pt x="3853" y="7198"/>
                    <a:pt x="4779" y="7198"/>
                  </a:cubicBezTo>
                  <a:cubicBezTo>
                    <a:pt x="5697" y="7198"/>
                    <a:pt x="6614" y="6832"/>
                    <a:pt x="7289" y="6103"/>
                  </a:cubicBezTo>
                  <a:cubicBezTo>
                    <a:pt x="9540" y="3852"/>
                    <a:pt x="7967" y="0"/>
                    <a:pt x="4794" y="0"/>
                  </a:cubicBezTo>
                  <a:cubicBezTo>
                    <a:pt x="4782" y="0"/>
                    <a:pt x="4771" y="0"/>
                    <a:pt x="4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4" name="Google Shape;4824;p59"/>
            <p:cNvSpPr/>
            <p:nvPr/>
          </p:nvSpPr>
          <p:spPr>
            <a:xfrm>
              <a:off x="1469250" y="4333675"/>
              <a:ext cx="238325" cy="180100"/>
            </a:xfrm>
            <a:custGeom>
              <a:avLst/>
              <a:gdLst/>
              <a:ahLst/>
              <a:cxnLst/>
              <a:rect l="l" t="t" r="r" b="b"/>
              <a:pathLst>
                <a:path w="9533" h="7204" extrusionOk="0">
                  <a:moveTo>
                    <a:pt x="4746" y="1"/>
                  </a:moveTo>
                  <a:cubicBezTo>
                    <a:pt x="1616" y="1"/>
                    <a:pt x="0" y="3788"/>
                    <a:pt x="2182" y="6050"/>
                  </a:cubicBezTo>
                  <a:cubicBezTo>
                    <a:pt x="2865" y="6817"/>
                    <a:pt x="3813" y="7204"/>
                    <a:pt x="4765" y="7204"/>
                  </a:cubicBezTo>
                  <a:cubicBezTo>
                    <a:pt x="5665" y="7204"/>
                    <a:pt x="6568" y="6857"/>
                    <a:pt x="7254" y="6159"/>
                  </a:cubicBezTo>
                  <a:cubicBezTo>
                    <a:pt x="9532" y="3934"/>
                    <a:pt x="8013" y="56"/>
                    <a:pt x="4813" y="1"/>
                  </a:cubicBezTo>
                  <a:cubicBezTo>
                    <a:pt x="4791" y="1"/>
                    <a:pt x="4768" y="1"/>
                    <a:pt x="4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5" name="Google Shape;4825;p59"/>
            <p:cNvSpPr/>
            <p:nvPr/>
          </p:nvSpPr>
          <p:spPr>
            <a:xfrm>
              <a:off x="2098325" y="3702975"/>
              <a:ext cx="239200" cy="179825"/>
            </a:xfrm>
            <a:custGeom>
              <a:avLst/>
              <a:gdLst/>
              <a:ahLst/>
              <a:cxnLst/>
              <a:rect l="l" t="t" r="r" b="b"/>
              <a:pathLst>
                <a:path w="9568" h="7193" extrusionOk="0">
                  <a:moveTo>
                    <a:pt x="4771" y="1"/>
                  </a:moveTo>
                  <a:cubicBezTo>
                    <a:pt x="3843" y="1"/>
                    <a:pt x="2918" y="374"/>
                    <a:pt x="2244" y="1116"/>
                  </a:cubicBezTo>
                  <a:cubicBezTo>
                    <a:pt x="1" y="3387"/>
                    <a:pt x="1609" y="7192"/>
                    <a:pt x="4787" y="7192"/>
                  </a:cubicBezTo>
                  <a:cubicBezTo>
                    <a:pt x="4798" y="7192"/>
                    <a:pt x="4810" y="7192"/>
                    <a:pt x="4821" y="7192"/>
                  </a:cubicBezTo>
                  <a:cubicBezTo>
                    <a:pt x="7994" y="7165"/>
                    <a:pt x="9568" y="3286"/>
                    <a:pt x="7262" y="1062"/>
                  </a:cubicBezTo>
                  <a:cubicBezTo>
                    <a:pt x="6580" y="353"/>
                    <a:pt x="5674" y="1"/>
                    <a:pt x="4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6" name="Google Shape;4826;p59"/>
            <p:cNvSpPr/>
            <p:nvPr/>
          </p:nvSpPr>
          <p:spPr>
            <a:xfrm>
              <a:off x="2747075" y="3072975"/>
              <a:ext cx="201425" cy="182050"/>
            </a:xfrm>
            <a:custGeom>
              <a:avLst/>
              <a:gdLst/>
              <a:ahLst/>
              <a:cxnLst/>
              <a:rect l="l" t="t" r="r" b="b"/>
              <a:pathLst>
                <a:path w="8057" h="7282" extrusionOk="0">
                  <a:moveTo>
                    <a:pt x="4005" y="0"/>
                  </a:moveTo>
                  <a:cubicBezTo>
                    <a:pt x="3156" y="0"/>
                    <a:pt x="2308" y="327"/>
                    <a:pt x="1601" y="983"/>
                  </a:cubicBezTo>
                  <a:cubicBezTo>
                    <a:pt x="82" y="2393"/>
                    <a:pt x="0" y="4536"/>
                    <a:pt x="1384" y="6028"/>
                  </a:cubicBezTo>
                  <a:cubicBezTo>
                    <a:pt x="2097" y="6858"/>
                    <a:pt x="3093" y="7282"/>
                    <a:pt x="4092" y="7282"/>
                  </a:cubicBezTo>
                  <a:cubicBezTo>
                    <a:pt x="4954" y="7282"/>
                    <a:pt x="5819" y="6967"/>
                    <a:pt x="6510" y="6326"/>
                  </a:cubicBezTo>
                  <a:cubicBezTo>
                    <a:pt x="8002" y="4970"/>
                    <a:pt x="8056" y="2637"/>
                    <a:pt x="6646" y="1200"/>
                  </a:cubicBezTo>
                  <a:cubicBezTo>
                    <a:pt x="5890" y="401"/>
                    <a:pt x="4947" y="0"/>
                    <a:pt x="40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7" name="Google Shape;4827;p59"/>
            <p:cNvSpPr/>
            <p:nvPr/>
          </p:nvSpPr>
          <p:spPr>
            <a:xfrm>
              <a:off x="3358025" y="2443400"/>
              <a:ext cx="238325" cy="180175"/>
            </a:xfrm>
            <a:custGeom>
              <a:avLst/>
              <a:gdLst/>
              <a:ahLst/>
              <a:cxnLst/>
              <a:rect l="l" t="t" r="r" b="b"/>
              <a:pathLst>
                <a:path w="9533" h="7207" extrusionOk="0">
                  <a:moveTo>
                    <a:pt x="4768" y="1"/>
                  </a:moveTo>
                  <a:cubicBezTo>
                    <a:pt x="3870" y="1"/>
                    <a:pt x="2968" y="347"/>
                    <a:pt x="2279" y="1049"/>
                  </a:cubicBezTo>
                  <a:cubicBezTo>
                    <a:pt x="1" y="3246"/>
                    <a:pt x="1520" y="7152"/>
                    <a:pt x="4693" y="7206"/>
                  </a:cubicBezTo>
                  <a:cubicBezTo>
                    <a:pt x="4716" y="7207"/>
                    <a:pt x="4738" y="7207"/>
                    <a:pt x="4761" y="7207"/>
                  </a:cubicBezTo>
                  <a:cubicBezTo>
                    <a:pt x="7917" y="7207"/>
                    <a:pt x="9533" y="3420"/>
                    <a:pt x="7324" y="1131"/>
                  </a:cubicBezTo>
                  <a:cubicBezTo>
                    <a:pt x="6644" y="381"/>
                    <a:pt x="5709" y="1"/>
                    <a:pt x="4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8" name="Google Shape;4828;p59"/>
            <p:cNvSpPr/>
            <p:nvPr/>
          </p:nvSpPr>
          <p:spPr>
            <a:xfrm>
              <a:off x="1468850" y="4962975"/>
              <a:ext cx="238725" cy="180400"/>
            </a:xfrm>
            <a:custGeom>
              <a:avLst/>
              <a:gdLst/>
              <a:ahLst/>
              <a:cxnLst/>
              <a:rect l="l" t="t" r="r" b="b"/>
              <a:pathLst>
                <a:path w="9549" h="7216" extrusionOk="0">
                  <a:moveTo>
                    <a:pt x="4748" y="0"/>
                  </a:moveTo>
                  <a:cubicBezTo>
                    <a:pt x="1574" y="27"/>
                    <a:pt x="1" y="3879"/>
                    <a:pt x="2252" y="6130"/>
                  </a:cubicBezTo>
                  <a:cubicBezTo>
                    <a:pt x="2937" y="6856"/>
                    <a:pt x="3849" y="7215"/>
                    <a:pt x="4763" y="7215"/>
                  </a:cubicBezTo>
                  <a:cubicBezTo>
                    <a:pt x="5693" y="7215"/>
                    <a:pt x="6626" y="6842"/>
                    <a:pt x="7324" y="6103"/>
                  </a:cubicBezTo>
                  <a:cubicBezTo>
                    <a:pt x="9548" y="3852"/>
                    <a:pt x="7948" y="0"/>
                    <a:pt x="4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9" name="Google Shape;4829;p59"/>
            <p:cNvSpPr/>
            <p:nvPr/>
          </p:nvSpPr>
          <p:spPr>
            <a:xfrm>
              <a:off x="2116450" y="4332375"/>
              <a:ext cx="202775" cy="181000"/>
            </a:xfrm>
            <a:custGeom>
              <a:avLst/>
              <a:gdLst/>
              <a:ahLst/>
              <a:cxnLst/>
              <a:rect l="l" t="t" r="r" b="b"/>
              <a:pathLst>
                <a:path w="8111" h="7240" extrusionOk="0">
                  <a:moveTo>
                    <a:pt x="4023" y="1"/>
                  </a:moveTo>
                  <a:cubicBezTo>
                    <a:pt x="3204" y="1"/>
                    <a:pt x="2389" y="303"/>
                    <a:pt x="1709" y="921"/>
                  </a:cubicBezTo>
                  <a:cubicBezTo>
                    <a:pt x="163" y="2305"/>
                    <a:pt x="0" y="4448"/>
                    <a:pt x="1356" y="5966"/>
                  </a:cubicBezTo>
                  <a:cubicBezTo>
                    <a:pt x="2109" y="6808"/>
                    <a:pt x="3087" y="7240"/>
                    <a:pt x="4067" y="7240"/>
                  </a:cubicBezTo>
                  <a:cubicBezTo>
                    <a:pt x="4887" y="7240"/>
                    <a:pt x="5709" y="6937"/>
                    <a:pt x="6401" y="6319"/>
                  </a:cubicBezTo>
                  <a:cubicBezTo>
                    <a:pt x="7920" y="4990"/>
                    <a:pt x="8110" y="2793"/>
                    <a:pt x="6754" y="1274"/>
                  </a:cubicBezTo>
                  <a:cubicBezTo>
                    <a:pt x="5986" y="433"/>
                    <a:pt x="5002" y="1"/>
                    <a:pt x="4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0" name="Google Shape;4830;p59"/>
            <p:cNvSpPr/>
            <p:nvPr/>
          </p:nvSpPr>
          <p:spPr>
            <a:xfrm>
              <a:off x="2747075" y="3702650"/>
              <a:ext cx="201425" cy="180725"/>
            </a:xfrm>
            <a:custGeom>
              <a:avLst/>
              <a:gdLst/>
              <a:ahLst/>
              <a:cxnLst/>
              <a:rect l="l" t="t" r="r" b="b"/>
              <a:pathLst>
                <a:path w="8057" h="7229" extrusionOk="0">
                  <a:moveTo>
                    <a:pt x="3994" y="0"/>
                  </a:moveTo>
                  <a:cubicBezTo>
                    <a:pt x="3149" y="0"/>
                    <a:pt x="2305" y="328"/>
                    <a:pt x="1601" y="994"/>
                  </a:cubicBezTo>
                  <a:cubicBezTo>
                    <a:pt x="82" y="2431"/>
                    <a:pt x="0" y="4547"/>
                    <a:pt x="1384" y="6039"/>
                  </a:cubicBezTo>
                  <a:cubicBezTo>
                    <a:pt x="2129" y="6827"/>
                    <a:pt x="3086" y="7229"/>
                    <a:pt x="4043" y="7229"/>
                  </a:cubicBezTo>
                  <a:cubicBezTo>
                    <a:pt x="4897" y="7229"/>
                    <a:pt x="5752" y="6908"/>
                    <a:pt x="6456" y="6256"/>
                  </a:cubicBezTo>
                  <a:cubicBezTo>
                    <a:pt x="7948" y="4954"/>
                    <a:pt x="8056" y="2621"/>
                    <a:pt x="6646" y="1211"/>
                  </a:cubicBezTo>
                  <a:cubicBezTo>
                    <a:pt x="5887" y="409"/>
                    <a:pt x="4939" y="0"/>
                    <a:pt x="3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1" name="Google Shape;4831;p59"/>
            <p:cNvSpPr/>
            <p:nvPr/>
          </p:nvSpPr>
          <p:spPr>
            <a:xfrm>
              <a:off x="3357750" y="3073100"/>
              <a:ext cx="239000" cy="179750"/>
            </a:xfrm>
            <a:custGeom>
              <a:avLst/>
              <a:gdLst/>
              <a:ahLst/>
              <a:cxnLst/>
              <a:rect l="l" t="t" r="r" b="b"/>
              <a:pathLst>
                <a:path w="9560" h="7190" extrusionOk="0">
                  <a:moveTo>
                    <a:pt x="4772" y="1"/>
                  </a:moveTo>
                  <a:cubicBezTo>
                    <a:pt x="3836" y="1"/>
                    <a:pt x="2900" y="381"/>
                    <a:pt x="2209" y="1141"/>
                  </a:cubicBezTo>
                  <a:cubicBezTo>
                    <a:pt x="0" y="3403"/>
                    <a:pt x="1616" y="7190"/>
                    <a:pt x="4773" y="7190"/>
                  </a:cubicBezTo>
                  <a:cubicBezTo>
                    <a:pt x="4795" y="7190"/>
                    <a:pt x="4818" y="7190"/>
                    <a:pt x="4840" y="7189"/>
                  </a:cubicBezTo>
                  <a:cubicBezTo>
                    <a:pt x="8013" y="7135"/>
                    <a:pt x="9560" y="3256"/>
                    <a:pt x="7254" y="1059"/>
                  </a:cubicBezTo>
                  <a:cubicBezTo>
                    <a:pt x="6575" y="354"/>
                    <a:pt x="5674" y="1"/>
                    <a:pt x="4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2" name="Google Shape;4832;p59"/>
            <p:cNvSpPr/>
            <p:nvPr/>
          </p:nvSpPr>
          <p:spPr>
            <a:xfrm>
              <a:off x="2098125" y="4963650"/>
              <a:ext cx="238725" cy="180050"/>
            </a:xfrm>
            <a:custGeom>
              <a:avLst/>
              <a:gdLst/>
              <a:ahLst/>
              <a:cxnLst/>
              <a:rect l="l" t="t" r="r" b="b"/>
              <a:pathLst>
                <a:path w="9549" h="7202" extrusionOk="0">
                  <a:moveTo>
                    <a:pt x="4775" y="0"/>
                  </a:moveTo>
                  <a:cubicBezTo>
                    <a:pt x="1601" y="0"/>
                    <a:pt x="1" y="3852"/>
                    <a:pt x="2252" y="6103"/>
                  </a:cubicBezTo>
                  <a:cubicBezTo>
                    <a:pt x="2930" y="6836"/>
                    <a:pt x="3852" y="7202"/>
                    <a:pt x="4775" y="7202"/>
                  </a:cubicBezTo>
                  <a:cubicBezTo>
                    <a:pt x="5697" y="7202"/>
                    <a:pt x="6619" y="6836"/>
                    <a:pt x="7297" y="6103"/>
                  </a:cubicBezTo>
                  <a:cubicBezTo>
                    <a:pt x="9548" y="3852"/>
                    <a:pt x="7975" y="0"/>
                    <a:pt x="4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3" name="Google Shape;4833;p59"/>
            <p:cNvSpPr/>
            <p:nvPr/>
          </p:nvSpPr>
          <p:spPr>
            <a:xfrm>
              <a:off x="2728475" y="4332575"/>
              <a:ext cx="238325" cy="180175"/>
            </a:xfrm>
            <a:custGeom>
              <a:avLst/>
              <a:gdLst/>
              <a:ahLst/>
              <a:cxnLst/>
              <a:rect l="l" t="t" r="r" b="b"/>
              <a:pathLst>
                <a:path w="9533" h="7207" extrusionOk="0">
                  <a:moveTo>
                    <a:pt x="4749" y="1"/>
                  </a:moveTo>
                  <a:cubicBezTo>
                    <a:pt x="3805" y="1"/>
                    <a:pt x="2862" y="381"/>
                    <a:pt x="2182" y="1130"/>
                  </a:cubicBezTo>
                  <a:cubicBezTo>
                    <a:pt x="0" y="3420"/>
                    <a:pt x="1616" y="7207"/>
                    <a:pt x="4773" y="7207"/>
                  </a:cubicBezTo>
                  <a:cubicBezTo>
                    <a:pt x="4795" y="7207"/>
                    <a:pt x="4818" y="7207"/>
                    <a:pt x="4840" y="7206"/>
                  </a:cubicBezTo>
                  <a:cubicBezTo>
                    <a:pt x="8014" y="7125"/>
                    <a:pt x="9532" y="3246"/>
                    <a:pt x="7227" y="1049"/>
                  </a:cubicBezTo>
                  <a:cubicBezTo>
                    <a:pt x="6551" y="347"/>
                    <a:pt x="5650" y="1"/>
                    <a:pt x="4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4" name="Google Shape;4834;p59"/>
            <p:cNvSpPr/>
            <p:nvPr/>
          </p:nvSpPr>
          <p:spPr>
            <a:xfrm>
              <a:off x="3358025" y="3702975"/>
              <a:ext cx="238325" cy="179825"/>
            </a:xfrm>
            <a:custGeom>
              <a:avLst/>
              <a:gdLst/>
              <a:ahLst/>
              <a:cxnLst/>
              <a:rect l="l" t="t" r="r" b="b"/>
              <a:pathLst>
                <a:path w="9533" h="7193" extrusionOk="0">
                  <a:moveTo>
                    <a:pt x="4768" y="0"/>
                  </a:moveTo>
                  <a:cubicBezTo>
                    <a:pt x="3870" y="0"/>
                    <a:pt x="2968" y="346"/>
                    <a:pt x="2279" y="1035"/>
                  </a:cubicBezTo>
                  <a:cubicBezTo>
                    <a:pt x="1" y="3259"/>
                    <a:pt x="1520" y="7138"/>
                    <a:pt x="4693" y="7192"/>
                  </a:cubicBezTo>
                  <a:cubicBezTo>
                    <a:pt x="4716" y="7193"/>
                    <a:pt x="4738" y="7193"/>
                    <a:pt x="4761" y="7193"/>
                  </a:cubicBezTo>
                  <a:cubicBezTo>
                    <a:pt x="7917" y="7193"/>
                    <a:pt x="9533" y="3406"/>
                    <a:pt x="7324" y="1144"/>
                  </a:cubicBezTo>
                  <a:cubicBezTo>
                    <a:pt x="6644" y="380"/>
                    <a:pt x="5709" y="0"/>
                    <a:pt x="4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5" name="Google Shape;4835;p59"/>
            <p:cNvSpPr/>
            <p:nvPr/>
          </p:nvSpPr>
          <p:spPr>
            <a:xfrm>
              <a:off x="2747075" y="4962125"/>
              <a:ext cx="201425" cy="181050"/>
            </a:xfrm>
            <a:custGeom>
              <a:avLst/>
              <a:gdLst/>
              <a:ahLst/>
              <a:cxnLst/>
              <a:rect l="l" t="t" r="r" b="b"/>
              <a:pathLst>
                <a:path w="8057" h="7242" extrusionOk="0">
                  <a:moveTo>
                    <a:pt x="4005" y="1"/>
                  </a:moveTo>
                  <a:cubicBezTo>
                    <a:pt x="3156" y="1"/>
                    <a:pt x="2308" y="328"/>
                    <a:pt x="1601" y="984"/>
                  </a:cubicBezTo>
                  <a:cubicBezTo>
                    <a:pt x="109" y="2394"/>
                    <a:pt x="0" y="4564"/>
                    <a:pt x="1384" y="6056"/>
                  </a:cubicBezTo>
                  <a:cubicBezTo>
                    <a:pt x="2082" y="6840"/>
                    <a:pt x="3051" y="7242"/>
                    <a:pt x="4021" y="7242"/>
                  </a:cubicBezTo>
                  <a:cubicBezTo>
                    <a:pt x="4897" y="7242"/>
                    <a:pt x="5774" y="6915"/>
                    <a:pt x="6456" y="6246"/>
                  </a:cubicBezTo>
                  <a:cubicBezTo>
                    <a:pt x="7948" y="4944"/>
                    <a:pt x="8056" y="2638"/>
                    <a:pt x="6646" y="1201"/>
                  </a:cubicBezTo>
                  <a:cubicBezTo>
                    <a:pt x="5890" y="402"/>
                    <a:pt x="4947" y="1"/>
                    <a:pt x="4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6" name="Google Shape;4836;p59"/>
            <p:cNvSpPr/>
            <p:nvPr/>
          </p:nvSpPr>
          <p:spPr>
            <a:xfrm>
              <a:off x="3358025" y="4332300"/>
              <a:ext cx="238150" cy="180475"/>
            </a:xfrm>
            <a:custGeom>
              <a:avLst/>
              <a:gdLst/>
              <a:ahLst/>
              <a:cxnLst/>
              <a:rect l="l" t="t" r="r" b="b"/>
              <a:pathLst>
                <a:path w="9526" h="7219" extrusionOk="0">
                  <a:moveTo>
                    <a:pt x="4750" y="1"/>
                  </a:moveTo>
                  <a:cubicBezTo>
                    <a:pt x="3888" y="1"/>
                    <a:pt x="3025" y="341"/>
                    <a:pt x="2306" y="1033"/>
                  </a:cubicBezTo>
                  <a:cubicBezTo>
                    <a:pt x="1" y="3230"/>
                    <a:pt x="1493" y="7136"/>
                    <a:pt x="4666" y="7217"/>
                  </a:cubicBezTo>
                  <a:cubicBezTo>
                    <a:pt x="4700" y="7218"/>
                    <a:pt x="4733" y="7218"/>
                    <a:pt x="4767" y="7218"/>
                  </a:cubicBezTo>
                  <a:cubicBezTo>
                    <a:pt x="7902" y="7218"/>
                    <a:pt x="9525" y="3450"/>
                    <a:pt x="7352" y="1169"/>
                  </a:cubicBezTo>
                  <a:cubicBezTo>
                    <a:pt x="6606" y="395"/>
                    <a:pt x="5678" y="1"/>
                    <a:pt x="4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7" name="Google Shape;4837;p59"/>
            <p:cNvSpPr/>
            <p:nvPr/>
          </p:nvSpPr>
          <p:spPr>
            <a:xfrm>
              <a:off x="3357750" y="4962275"/>
              <a:ext cx="239000" cy="179750"/>
            </a:xfrm>
            <a:custGeom>
              <a:avLst/>
              <a:gdLst/>
              <a:ahLst/>
              <a:cxnLst/>
              <a:rect l="l" t="t" r="r" b="b"/>
              <a:pathLst>
                <a:path w="9560" h="7190" extrusionOk="0">
                  <a:moveTo>
                    <a:pt x="4772" y="1"/>
                  </a:moveTo>
                  <a:cubicBezTo>
                    <a:pt x="3836" y="1"/>
                    <a:pt x="2900" y="381"/>
                    <a:pt x="2209" y="1140"/>
                  </a:cubicBezTo>
                  <a:cubicBezTo>
                    <a:pt x="0" y="3403"/>
                    <a:pt x="1616" y="7190"/>
                    <a:pt x="4773" y="7190"/>
                  </a:cubicBezTo>
                  <a:cubicBezTo>
                    <a:pt x="4795" y="7190"/>
                    <a:pt x="4818" y="7189"/>
                    <a:pt x="4840" y="7189"/>
                  </a:cubicBezTo>
                  <a:cubicBezTo>
                    <a:pt x="8013" y="7135"/>
                    <a:pt x="9560" y="3256"/>
                    <a:pt x="7254" y="1059"/>
                  </a:cubicBezTo>
                  <a:cubicBezTo>
                    <a:pt x="6575" y="354"/>
                    <a:pt x="5674" y="1"/>
                    <a:pt x="4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8" name="Google Shape;4838;p59"/>
            <p:cNvSpPr/>
            <p:nvPr/>
          </p:nvSpPr>
          <p:spPr>
            <a:xfrm>
              <a:off x="229975" y="2443400"/>
              <a:ext cx="198700" cy="179600"/>
            </a:xfrm>
            <a:custGeom>
              <a:avLst/>
              <a:gdLst/>
              <a:ahLst/>
              <a:cxnLst/>
              <a:rect l="l" t="t" r="r" b="b"/>
              <a:pathLst>
                <a:path w="7948" h="7184" extrusionOk="0">
                  <a:moveTo>
                    <a:pt x="3927" y="0"/>
                  </a:moveTo>
                  <a:cubicBezTo>
                    <a:pt x="3061" y="0"/>
                    <a:pt x="2201" y="340"/>
                    <a:pt x="1492" y="1022"/>
                  </a:cubicBezTo>
                  <a:cubicBezTo>
                    <a:pt x="55" y="2378"/>
                    <a:pt x="1" y="4657"/>
                    <a:pt x="1357" y="6067"/>
                  </a:cubicBezTo>
                  <a:cubicBezTo>
                    <a:pt x="2058" y="6810"/>
                    <a:pt x="3005" y="7184"/>
                    <a:pt x="3956" y="7184"/>
                  </a:cubicBezTo>
                  <a:cubicBezTo>
                    <a:pt x="4844" y="7184"/>
                    <a:pt x="5735" y="6858"/>
                    <a:pt x="6429" y="6203"/>
                  </a:cubicBezTo>
                  <a:lnTo>
                    <a:pt x="6402" y="6203"/>
                  </a:lnTo>
                  <a:cubicBezTo>
                    <a:pt x="7894" y="4874"/>
                    <a:pt x="7948" y="2541"/>
                    <a:pt x="6537" y="1158"/>
                  </a:cubicBezTo>
                  <a:cubicBezTo>
                    <a:pt x="5781" y="387"/>
                    <a:pt x="4851" y="0"/>
                    <a:pt x="3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9" name="Google Shape;4839;p59"/>
            <p:cNvSpPr/>
            <p:nvPr/>
          </p:nvSpPr>
          <p:spPr>
            <a:xfrm>
              <a:off x="209625" y="3073800"/>
              <a:ext cx="238725" cy="180050"/>
            </a:xfrm>
            <a:custGeom>
              <a:avLst/>
              <a:gdLst/>
              <a:ahLst/>
              <a:cxnLst/>
              <a:rect l="l" t="t" r="r" b="b"/>
              <a:pathLst>
                <a:path w="9549" h="7202" extrusionOk="0">
                  <a:moveTo>
                    <a:pt x="4775" y="0"/>
                  </a:moveTo>
                  <a:cubicBezTo>
                    <a:pt x="1574" y="0"/>
                    <a:pt x="1" y="3852"/>
                    <a:pt x="2252" y="6103"/>
                  </a:cubicBezTo>
                  <a:cubicBezTo>
                    <a:pt x="2930" y="6836"/>
                    <a:pt x="3852" y="7202"/>
                    <a:pt x="4775" y="7202"/>
                  </a:cubicBezTo>
                  <a:cubicBezTo>
                    <a:pt x="5697" y="7202"/>
                    <a:pt x="6619" y="6836"/>
                    <a:pt x="7297" y="6103"/>
                  </a:cubicBezTo>
                  <a:cubicBezTo>
                    <a:pt x="9548" y="3852"/>
                    <a:pt x="7948" y="0"/>
                    <a:pt x="4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0" name="Google Shape;4840;p59"/>
            <p:cNvSpPr/>
            <p:nvPr/>
          </p:nvSpPr>
          <p:spPr>
            <a:xfrm>
              <a:off x="857225" y="2443200"/>
              <a:ext cx="202100" cy="180775"/>
            </a:xfrm>
            <a:custGeom>
              <a:avLst/>
              <a:gdLst/>
              <a:ahLst/>
              <a:cxnLst/>
              <a:rect l="l" t="t" r="r" b="b"/>
              <a:pathLst>
                <a:path w="8084" h="7231" extrusionOk="0">
                  <a:moveTo>
                    <a:pt x="4034" y="1"/>
                  </a:moveTo>
                  <a:cubicBezTo>
                    <a:pt x="3217" y="1"/>
                    <a:pt x="2401" y="304"/>
                    <a:pt x="1709" y="922"/>
                  </a:cubicBezTo>
                  <a:cubicBezTo>
                    <a:pt x="190" y="2278"/>
                    <a:pt x="0" y="4448"/>
                    <a:pt x="1356" y="5967"/>
                  </a:cubicBezTo>
                  <a:cubicBezTo>
                    <a:pt x="2083" y="6797"/>
                    <a:pt x="3070" y="7231"/>
                    <a:pt x="4063" y="7231"/>
                  </a:cubicBezTo>
                  <a:cubicBezTo>
                    <a:pt x="4886" y="7231"/>
                    <a:pt x="5713" y="6934"/>
                    <a:pt x="6401" y="6319"/>
                  </a:cubicBezTo>
                  <a:cubicBezTo>
                    <a:pt x="7893" y="4990"/>
                    <a:pt x="8083" y="2766"/>
                    <a:pt x="6754" y="1274"/>
                  </a:cubicBezTo>
                  <a:cubicBezTo>
                    <a:pt x="5986" y="433"/>
                    <a:pt x="5010" y="1"/>
                    <a:pt x="4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1" name="Google Shape;4841;p59"/>
            <p:cNvSpPr/>
            <p:nvPr/>
          </p:nvSpPr>
          <p:spPr>
            <a:xfrm>
              <a:off x="209625" y="3703725"/>
              <a:ext cx="238325" cy="180100"/>
            </a:xfrm>
            <a:custGeom>
              <a:avLst/>
              <a:gdLst/>
              <a:ahLst/>
              <a:cxnLst/>
              <a:rect l="l" t="t" r="r" b="b"/>
              <a:pathLst>
                <a:path w="9533" h="7204" extrusionOk="0">
                  <a:moveTo>
                    <a:pt x="4760" y="1"/>
                  </a:moveTo>
                  <a:cubicBezTo>
                    <a:pt x="4738" y="1"/>
                    <a:pt x="4716" y="1"/>
                    <a:pt x="4693" y="1"/>
                  </a:cubicBezTo>
                  <a:cubicBezTo>
                    <a:pt x="1520" y="56"/>
                    <a:pt x="1" y="3934"/>
                    <a:pt x="2279" y="6159"/>
                  </a:cubicBezTo>
                  <a:cubicBezTo>
                    <a:pt x="2952" y="6857"/>
                    <a:pt x="3848" y="7204"/>
                    <a:pt x="4745" y="7204"/>
                  </a:cubicBezTo>
                  <a:cubicBezTo>
                    <a:pt x="5693" y="7204"/>
                    <a:pt x="6641" y="6817"/>
                    <a:pt x="7324" y="6050"/>
                  </a:cubicBezTo>
                  <a:cubicBezTo>
                    <a:pt x="9533" y="3788"/>
                    <a:pt x="7917" y="1"/>
                    <a:pt x="4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2" name="Google Shape;4842;p59"/>
            <p:cNvSpPr/>
            <p:nvPr/>
          </p:nvSpPr>
          <p:spPr>
            <a:xfrm>
              <a:off x="838900" y="3073100"/>
              <a:ext cx="238150" cy="179775"/>
            </a:xfrm>
            <a:custGeom>
              <a:avLst/>
              <a:gdLst/>
              <a:ahLst/>
              <a:cxnLst/>
              <a:rect l="l" t="t" r="r" b="b"/>
              <a:pathLst>
                <a:path w="9526" h="7191" extrusionOk="0">
                  <a:moveTo>
                    <a:pt x="4788" y="1"/>
                  </a:moveTo>
                  <a:cubicBezTo>
                    <a:pt x="3886" y="1"/>
                    <a:pt x="2985" y="354"/>
                    <a:pt x="2306" y="1059"/>
                  </a:cubicBezTo>
                  <a:cubicBezTo>
                    <a:pt x="1" y="3256"/>
                    <a:pt x="1520" y="7135"/>
                    <a:pt x="4693" y="7189"/>
                  </a:cubicBezTo>
                  <a:cubicBezTo>
                    <a:pt x="4727" y="7190"/>
                    <a:pt x="4760" y="7190"/>
                    <a:pt x="4793" y="7190"/>
                  </a:cubicBezTo>
                  <a:cubicBezTo>
                    <a:pt x="7928" y="7190"/>
                    <a:pt x="9525" y="3395"/>
                    <a:pt x="7351" y="1141"/>
                  </a:cubicBezTo>
                  <a:cubicBezTo>
                    <a:pt x="6661" y="381"/>
                    <a:pt x="5724" y="1"/>
                    <a:pt x="4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3" name="Google Shape;4843;p59"/>
            <p:cNvSpPr/>
            <p:nvPr/>
          </p:nvSpPr>
          <p:spPr>
            <a:xfrm>
              <a:off x="1468175" y="2443250"/>
              <a:ext cx="239200" cy="180325"/>
            </a:xfrm>
            <a:custGeom>
              <a:avLst/>
              <a:gdLst/>
              <a:ahLst/>
              <a:cxnLst/>
              <a:rect l="l" t="t" r="r" b="b"/>
              <a:pathLst>
                <a:path w="9568" h="7213" extrusionOk="0">
                  <a:moveTo>
                    <a:pt x="4787" y="1"/>
                  </a:moveTo>
                  <a:cubicBezTo>
                    <a:pt x="3881" y="1"/>
                    <a:pt x="2975" y="360"/>
                    <a:pt x="2306" y="1082"/>
                  </a:cubicBezTo>
                  <a:cubicBezTo>
                    <a:pt x="1" y="3306"/>
                    <a:pt x="1574" y="7185"/>
                    <a:pt x="4747" y="7212"/>
                  </a:cubicBezTo>
                  <a:cubicBezTo>
                    <a:pt x="4759" y="7212"/>
                    <a:pt x="4770" y="7212"/>
                    <a:pt x="4781" y="7212"/>
                  </a:cubicBezTo>
                  <a:cubicBezTo>
                    <a:pt x="7959" y="7212"/>
                    <a:pt x="9567" y="3407"/>
                    <a:pt x="7324" y="1137"/>
                  </a:cubicBezTo>
                  <a:cubicBezTo>
                    <a:pt x="6650" y="380"/>
                    <a:pt x="5719" y="1"/>
                    <a:pt x="4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4" name="Google Shape;4844;p59"/>
            <p:cNvSpPr/>
            <p:nvPr/>
          </p:nvSpPr>
          <p:spPr>
            <a:xfrm>
              <a:off x="209825" y="4333700"/>
              <a:ext cx="238525" cy="179800"/>
            </a:xfrm>
            <a:custGeom>
              <a:avLst/>
              <a:gdLst/>
              <a:ahLst/>
              <a:cxnLst/>
              <a:rect l="l" t="t" r="r" b="b"/>
              <a:pathLst>
                <a:path w="9541" h="7192" extrusionOk="0">
                  <a:moveTo>
                    <a:pt x="4760" y="0"/>
                  </a:moveTo>
                  <a:cubicBezTo>
                    <a:pt x="1609" y="0"/>
                    <a:pt x="1" y="3806"/>
                    <a:pt x="2217" y="6076"/>
                  </a:cubicBezTo>
                  <a:cubicBezTo>
                    <a:pt x="2905" y="6819"/>
                    <a:pt x="3836" y="7192"/>
                    <a:pt x="4768" y="7192"/>
                  </a:cubicBezTo>
                  <a:cubicBezTo>
                    <a:pt x="5674" y="7192"/>
                    <a:pt x="6580" y="6839"/>
                    <a:pt x="7262" y="6130"/>
                  </a:cubicBezTo>
                  <a:cubicBezTo>
                    <a:pt x="9540" y="3906"/>
                    <a:pt x="7994" y="28"/>
                    <a:pt x="4794" y="0"/>
                  </a:cubicBezTo>
                  <a:cubicBezTo>
                    <a:pt x="4783" y="0"/>
                    <a:pt x="4771" y="0"/>
                    <a:pt x="4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5" name="Google Shape;4845;p59"/>
            <p:cNvSpPr/>
            <p:nvPr/>
          </p:nvSpPr>
          <p:spPr>
            <a:xfrm>
              <a:off x="839100" y="3703750"/>
              <a:ext cx="238525" cy="180325"/>
            </a:xfrm>
            <a:custGeom>
              <a:avLst/>
              <a:gdLst/>
              <a:ahLst/>
              <a:cxnLst/>
              <a:rect l="l" t="t" r="r" b="b"/>
              <a:pathLst>
                <a:path w="9541" h="7213" extrusionOk="0">
                  <a:moveTo>
                    <a:pt x="4787" y="0"/>
                  </a:moveTo>
                  <a:cubicBezTo>
                    <a:pt x="1609" y="0"/>
                    <a:pt x="1" y="3806"/>
                    <a:pt x="2217" y="6076"/>
                  </a:cubicBezTo>
                  <a:cubicBezTo>
                    <a:pt x="2904" y="6832"/>
                    <a:pt x="3843" y="7212"/>
                    <a:pt x="4778" y="7212"/>
                  </a:cubicBezTo>
                  <a:cubicBezTo>
                    <a:pt x="5687" y="7212"/>
                    <a:pt x="6593" y="6853"/>
                    <a:pt x="7262" y="6130"/>
                  </a:cubicBezTo>
                  <a:cubicBezTo>
                    <a:pt x="9540" y="3906"/>
                    <a:pt x="7994" y="28"/>
                    <a:pt x="4821" y="0"/>
                  </a:cubicBezTo>
                  <a:cubicBezTo>
                    <a:pt x="4810" y="0"/>
                    <a:pt x="4798" y="0"/>
                    <a:pt x="4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6" name="Google Shape;4846;p59"/>
            <p:cNvSpPr/>
            <p:nvPr/>
          </p:nvSpPr>
          <p:spPr>
            <a:xfrm>
              <a:off x="1487175" y="3072975"/>
              <a:ext cx="200725" cy="180925"/>
            </a:xfrm>
            <a:custGeom>
              <a:avLst/>
              <a:gdLst/>
              <a:ahLst/>
              <a:cxnLst/>
              <a:rect l="l" t="t" r="r" b="b"/>
              <a:pathLst>
                <a:path w="8029" h="7237" extrusionOk="0">
                  <a:moveTo>
                    <a:pt x="4026" y="0"/>
                  </a:moveTo>
                  <a:cubicBezTo>
                    <a:pt x="3176" y="0"/>
                    <a:pt x="2321" y="327"/>
                    <a:pt x="1600" y="983"/>
                  </a:cubicBezTo>
                  <a:cubicBezTo>
                    <a:pt x="82" y="2393"/>
                    <a:pt x="0" y="4536"/>
                    <a:pt x="1383" y="6028"/>
                  </a:cubicBezTo>
                  <a:cubicBezTo>
                    <a:pt x="2095" y="6827"/>
                    <a:pt x="3088" y="7237"/>
                    <a:pt x="4085" y="7237"/>
                  </a:cubicBezTo>
                  <a:cubicBezTo>
                    <a:pt x="4949" y="7237"/>
                    <a:pt x="5817" y="6929"/>
                    <a:pt x="6510" y="6299"/>
                  </a:cubicBezTo>
                  <a:cubicBezTo>
                    <a:pt x="7975" y="4943"/>
                    <a:pt x="8029" y="2637"/>
                    <a:pt x="6646" y="1200"/>
                  </a:cubicBezTo>
                  <a:cubicBezTo>
                    <a:pt x="5904" y="401"/>
                    <a:pt x="4968" y="0"/>
                    <a:pt x="4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7" name="Google Shape;4847;p59"/>
            <p:cNvSpPr/>
            <p:nvPr/>
          </p:nvSpPr>
          <p:spPr>
            <a:xfrm>
              <a:off x="2098125" y="2443175"/>
              <a:ext cx="238525" cy="179725"/>
            </a:xfrm>
            <a:custGeom>
              <a:avLst/>
              <a:gdLst/>
              <a:ahLst/>
              <a:cxnLst/>
              <a:rect l="l" t="t" r="r" b="b"/>
              <a:pathLst>
                <a:path w="9541" h="7189" extrusionOk="0">
                  <a:moveTo>
                    <a:pt x="4759" y="0"/>
                  </a:moveTo>
                  <a:cubicBezTo>
                    <a:pt x="3849" y="0"/>
                    <a:pt x="2937" y="360"/>
                    <a:pt x="2252" y="1085"/>
                  </a:cubicBezTo>
                  <a:cubicBezTo>
                    <a:pt x="1" y="3309"/>
                    <a:pt x="1574" y="7188"/>
                    <a:pt x="4747" y="7188"/>
                  </a:cubicBezTo>
                  <a:cubicBezTo>
                    <a:pt x="4759" y="7188"/>
                    <a:pt x="4770" y="7188"/>
                    <a:pt x="4781" y="7188"/>
                  </a:cubicBezTo>
                  <a:cubicBezTo>
                    <a:pt x="7959" y="7188"/>
                    <a:pt x="9540" y="3356"/>
                    <a:pt x="7297" y="1112"/>
                  </a:cubicBezTo>
                  <a:cubicBezTo>
                    <a:pt x="6613" y="373"/>
                    <a:pt x="5687" y="0"/>
                    <a:pt x="4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8" name="Google Shape;4848;p59"/>
            <p:cNvSpPr/>
            <p:nvPr/>
          </p:nvSpPr>
          <p:spPr>
            <a:xfrm>
              <a:off x="209825" y="4962975"/>
              <a:ext cx="238525" cy="180325"/>
            </a:xfrm>
            <a:custGeom>
              <a:avLst/>
              <a:gdLst/>
              <a:ahLst/>
              <a:cxnLst/>
              <a:rect l="l" t="t" r="r" b="b"/>
              <a:pathLst>
                <a:path w="9541" h="7213" extrusionOk="0">
                  <a:moveTo>
                    <a:pt x="4760" y="0"/>
                  </a:moveTo>
                  <a:cubicBezTo>
                    <a:pt x="1609" y="0"/>
                    <a:pt x="1" y="3833"/>
                    <a:pt x="2217" y="6076"/>
                  </a:cubicBezTo>
                  <a:cubicBezTo>
                    <a:pt x="2904" y="6832"/>
                    <a:pt x="3836" y="7212"/>
                    <a:pt x="4767" y="7212"/>
                  </a:cubicBezTo>
                  <a:cubicBezTo>
                    <a:pt x="5673" y="7212"/>
                    <a:pt x="6580" y="6853"/>
                    <a:pt x="7262" y="6130"/>
                  </a:cubicBezTo>
                  <a:cubicBezTo>
                    <a:pt x="9540" y="3906"/>
                    <a:pt x="7994" y="55"/>
                    <a:pt x="4794" y="0"/>
                  </a:cubicBezTo>
                  <a:cubicBezTo>
                    <a:pt x="4783" y="0"/>
                    <a:pt x="4771" y="0"/>
                    <a:pt x="4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9" name="Google Shape;4849;p59"/>
            <p:cNvSpPr/>
            <p:nvPr/>
          </p:nvSpPr>
          <p:spPr>
            <a:xfrm>
              <a:off x="857225" y="4332350"/>
              <a:ext cx="201400" cy="180975"/>
            </a:xfrm>
            <a:custGeom>
              <a:avLst/>
              <a:gdLst/>
              <a:ahLst/>
              <a:cxnLst/>
              <a:rect l="l" t="t" r="r" b="b"/>
              <a:pathLst>
                <a:path w="8056" h="7239" extrusionOk="0">
                  <a:moveTo>
                    <a:pt x="4035" y="1"/>
                  </a:moveTo>
                  <a:cubicBezTo>
                    <a:pt x="3185" y="1"/>
                    <a:pt x="2336" y="334"/>
                    <a:pt x="1628" y="1004"/>
                  </a:cubicBezTo>
                  <a:cubicBezTo>
                    <a:pt x="136" y="2387"/>
                    <a:pt x="0" y="4557"/>
                    <a:pt x="1411" y="6049"/>
                  </a:cubicBezTo>
                  <a:cubicBezTo>
                    <a:pt x="2098" y="6837"/>
                    <a:pt x="3066" y="7239"/>
                    <a:pt x="4038" y="7239"/>
                  </a:cubicBezTo>
                  <a:cubicBezTo>
                    <a:pt x="4906" y="7239"/>
                    <a:pt x="5777" y="6918"/>
                    <a:pt x="6456" y="6266"/>
                  </a:cubicBezTo>
                  <a:cubicBezTo>
                    <a:pt x="7975" y="4937"/>
                    <a:pt x="8056" y="2631"/>
                    <a:pt x="6673" y="1221"/>
                  </a:cubicBezTo>
                  <a:cubicBezTo>
                    <a:pt x="5918" y="409"/>
                    <a:pt x="4975" y="1"/>
                    <a:pt x="4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50" name="Google Shape;4850;p59"/>
            <p:cNvSpPr/>
            <p:nvPr/>
          </p:nvSpPr>
          <p:spPr>
            <a:xfrm>
              <a:off x="1468850" y="3702900"/>
              <a:ext cx="238325" cy="179900"/>
            </a:xfrm>
            <a:custGeom>
              <a:avLst/>
              <a:gdLst/>
              <a:ahLst/>
              <a:cxnLst/>
              <a:rect l="l" t="t" r="r" b="b"/>
              <a:pathLst>
                <a:path w="9533" h="7196" extrusionOk="0">
                  <a:moveTo>
                    <a:pt x="4780" y="0"/>
                  </a:moveTo>
                  <a:cubicBezTo>
                    <a:pt x="3878" y="0"/>
                    <a:pt x="2971" y="346"/>
                    <a:pt x="2279" y="1038"/>
                  </a:cubicBezTo>
                  <a:cubicBezTo>
                    <a:pt x="1" y="3262"/>
                    <a:pt x="1520" y="7141"/>
                    <a:pt x="4720" y="7195"/>
                  </a:cubicBezTo>
                  <a:cubicBezTo>
                    <a:pt x="4743" y="7196"/>
                    <a:pt x="4765" y="7196"/>
                    <a:pt x="4787" y="7196"/>
                  </a:cubicBezTo>
                  <a:cubicBezTo>
                    <a:pt x="7917" y="7196"/>
                    <a:pt x="9533" y="3409"/>
                    <a:pt x="7324" y="1119"/>
                  </a:cubicBezTo>
                  <a:cubicBezTo>
                    <a:pt x="6647" y="373"/>
                    <a:pt x="5717" y="0"/>
                    <a:pt x="4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51" name="Google Shape;4851;p59"/>
            <p:cNvSpPr/>
            <p:nvPr/>
          </p:nvSpPr>
          <p:spPr>
            <a:xfrm>
              <a:off x="5247225" y="3073125"/>
              <a:ext cx="239175" cy="179725"/>
            </a:xfrm>
            <a:custGeom>
              <a:avLst/>
              <a:gdLst/>
              <a:ahLst/>
              <a:cxnLst/>
              <a:rect l="l" t="t" r="r" b="b"/>
              <a:pathLst>
                <a:path w="9567" h="7189" extrusionOk="0">
                  <a:moveTo>
                    <a:pt x="4765" y="0"/>
                  </a:moveTo>
                  <a:cubicBezTo>
                    <a:pt x="3855" y="0"/>
                    <a:pt x="2950" y="360"/>
                    <a:pt x="2278" y="1085"/>
                  </a:cubicBezTo>
                  <a:cubicBezTo>
                    <a:pt x="0" y="3337"/>
                    <a:pt x="1573" y="7188"/>
                    <a:pt x="4774" y="7188"/>
                  </a:cubicBezTo>
                  <a:cubicBezTo>
                    <a:pt x="4785" y="7188"/>
                    <a:pt x="4796" y="7188"/>
                    <a:pt x="4807" y="7188"/>
                  </a:cubicBezTo>
                  <a:cubicBezTo>
                    <a:pt x="7959" y="7188"/>
                    <a:pt x="9567" y="3356"/>
                    <a:pt x="7324" y="1112"/>
                  </a:cubicBezTo>
                  <a:cubicBezTo>
                    <a:pt x="6625" y="373"/>
                    <a:pt x="5693" y="0"/>
                    <a:pt x="4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52" name="Google Shape;4852;p59"/>
            <p:cNvSpPr/>
            <p:nvPr/>
          </p:nvSpPr>
          <p:spPr>
            <a:xfrm>
              <a:off x="5877175" y="2443400"/>
              <a:ext cx="238125" cy="180200"/>
            </a:xfrm>
            <a:custGeom>
              <a:avLst/>
              <a:gdLst/>
              <a:ahLst/>
              <a:cxnLst/>
              <a:rect l="l" t="t" r="r" b="b"/>
              <a:pathLst>
                <a:path w="9525" h="7208" extrusionOk="0">
                  <a:moveTo>
                    <a:pt x="4761" y="0"/>
                  </a:moveTo>
                  <a:cubicBezTo>
                    <a:pt x="3895" y="0"/>
                    <a:pt x="3027" y="340"/>
                    <a:pt x="2306" y="1022"/>
                  </a:cubicBezTo>
                  <a:cubicBezTo>
                    <a:pt x="0" y="3219"/>
                    <a:pt x="1492" y="7125"/>
                    <a:pt x="4665" y="7206"/>
                  </a:cubicBezTo>
                  <a:cubicBezTo>
                    <a:pt x="4699" y="7207"/>
                    <a:pt x="4732" y="7208"/>
                    <a:pt x="4766" y="7208"/>
                  </a:cubicBezTo>
                  <a:cubicBezTo>
                    <a:pt x="7901" y="7208"/>
                    <a:pt x="9525" y="3439"/>
                    <a:pt x="7351" y="1158"/>
                  </a:cubicBezTo>
                  <a:cubicBezTo>
                    <a:pt x="6608" y="387"/>
                    <a:pt x="5685" y="0"/>
                    <a:pt x="4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53" name="Google Shape;4853;p59"/>
            <p:cNvSpPr/>
            <p:nvPr/>
          </p:nvSpPr>
          <p:spPr>
            <a:xfrm>
              <a:off x="3988175" y="4963650"/>
              <a:ext cx="238525" cy="179975"/>
            </a:xfrm>
            <a:custGeom>
              <a:avLst/>
              <a:gdLst/>
              <a:ahLst/>
              <a:cxnLst/>
              <a:rect l="l" t="t" r="r" b="b"/>
              <a:pathLst>
                <a:path w="9541" h="7199" extrusionOk="0">
                  <a:moveTo>
                    <a:pt x="4760" y="0"/>
                  </a:moveTo>
                  <a:cubicBezTo>
                    <a:pt x="1582" y="0"/>
                    <a:pt x="1" y="3833"/>
                    <a:pt x="2244" y="6076"/>
                  </a:cubicBezTo>
                  <a:cubicBezTo>
                    <a:pt x="2926" y="6826"/>
                    <a:pt x="3853" y="7198"/>
                    <a:pt x="4780" y="7198"/>
                  </a:cubicBezTo>
                  <a:cubicBezTo>
                    <a:pt x="5697" y="7198"/>
                    <a:pt x="6614" y="6832"/>
                    <a:pt x="7289" y="6103"/>
                  </a:cubicBezTo>
                  <a:cubicBezTo>
                    <a:pt x="9541" y="3852"/>
                    <a:pt x="7967" y="0"/>
                    <a:pt x="4794" y="0"/>
                  </a:cubicBezTo>
                  <a:cubicBezTo>
                    <a:pt x="4783" y="0"/>
                    <a:pt x="4772" y="0"/>
                    <a:pt x="4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54" name="Google Shape;4854;p59"/>
            <p:cNvSpPr/>
            <p:nvPr/>
          </p:nvSpPr>
          <p:spPr>
            <a:xfrm>
              <a:off x="4617650" y="4333675"/>
              <a:ext cx="239000" cy="180100"/>
            </a:xfrm>
            <a:custGeom>
              <a:avLst/>
              <a:gdLst/>
              <a:ahLst/>
              <a:cxnLst/>
              <a:rect l="l" t="t" r="r" b="b"/>
              <a:pathLst>
                <a:path w="9560" h="7204" extrusionOk="0">
                  <a:moveTo>
                    <a:pt x="4773" y="1"/>
                  </a:moveTo>
                  <a:cubicBezTo>
                    <a:pt x="1643" y="1"/>
                    <a:pt x="1" y="3788"/>
                    <a:pt x="2209" y="6050"/>
                  </a:cubicBezTo>
                  <a:cubicBezTo>
                    <a:pt x="2892" y="6817"/>
                    <a:pt x="3840" y="7204"/>
                    <a:pt x="4788" y="7204"/>
                  </a:cubicBezTo>
                  <a:cubicBezTo>
                    <a:pt x="5685" y="7204"/>
                    <a:pt x="6582" y="6857"/>
                    <a:pt x="7254" y="6159"/>
                  </a:cubicBezTo>
                  <a:cubicBezTo>
                    <a:pt x="9560" y="3934"/>
                    <a:pt x="8014" y="56"/>
                    <a:pt x="4840" y="1"/>
                  </a:cubicBezTo>
                  <a:cubicBezTo>
                    <a:pt x="4818" y="1"/>
                    <a:pt x="4796" y="1"/>
                    <a:pt x="4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55" name="Google Shape;4855;p59"/>
            <p:cNvSpPr/>
            <p:nvPr/>
          </p:nvSpPr>
          <p:spPr>
            <a:xfrm>
              <a:off x="5247400" y="3702975"/>
              <a:ext cx="238525" cy="179825"/>
            </a:xfrm>
            <a:custGeom>
              <a:avLst/>
              <a:gdLst/>
              <a:ahLst/>
              <a:cxnLst/>
              <a:rect l="l" t="t" r="r" b="b"/>
              <a:pathLst>
                <a:path w="9541" h="7193" extrusionOk="0">
                  <a:moveTo>
                    <a:pt x="4768" y="1"/>
                  </a:moveTo>
                  <a:cubicBezTo>
                    <a:pt x="3836" y="1"/>
                    <a:pt x="2905" y="374"/>
                    <a:pt x="2217" y="1116"/>
                  </a:cubicBezTo>
                  <a:cubicBezTo>
                    <a:pt x="1" y="3387"/>
                    <a:pt x="1609" y="7192"/>
                    <a:pt x="4787" y="7192"/>
                  </a:cubicBezTo>
                  <a:cubicBezTo>
                    <a:pt x="4799" y="7192"/>
                    <a:pt x="4810" y="7192"/>
                    <a:pt x="4821" y="7192"/>
                  </a:cubicBezTo>
                  <a:cubicBezTo>
                    <a:pt x="7995" y="7165"/>
                    <a:pt x="9541" y="3286"/>
                    <a:pt x="7262" y="1062"/>
                  </a:cubicBezTo>
                  <a:cubicBezTo>
                    <a:pt x="6580" y="353"/>
                    <a:pt x="5674" y="1"/>
                    <a:pt x="4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56" name="Google Shape;4856;p59"/>
            <p:cNvSpPr/>
            <p:nvPr/>
          </p:nvSpPr>
          <p:spPr>
            <a:xfrm>
              <a:off x="5896150" y="3072975"/>
              <a:ext cx="202775" cy="183550"/>
            </a:xfrm>
            <a:custGeom>
              <a:avLst/>
              <a:gdLst/>
              <a:ahLst/>
              <a:cxnLst/>
              <a:rect l="l" t="t" r="r" b="b"/>
              <a:pathLst>
                <a:path w="8111" h="7342" extrusionOk="0">
                  <a:moveTo>
                    <a:pt x="4006" y="0"/>
                  </a:moveTo>
                  <a:cubicBezTo>
                    <a:pt x="3156" y="0"/>
                    <a:pt x="2308" y="327"/>
                    <a:pt x="1601" y="983"/>
                  </a:cubicBezTo>
                  <a:cubicBezTo>
                    <a:pt x="82" y="2393"/>
                    <a:pt x="1" y="4536"/>
                    <a:pt x="1384" y="6028"/>
                  </a:cubicBezTo>
                  <a:cubicBezTo>
                    <a:pt x="2090" y="6896"/>
                    <a:pt x="3109" y="7341"/>
                    <a:pt x="4135" y="7341"/>
                  </a:cubicBezTo>
                  <a:cubicBezTo>
                    <a:pt x="5000" y="7341"/>
                    <a:pt x="5870" y="7025"/>
                    <a:pt x="6565" y="6380"/>
                  </a:cubicBezTo>
                  <a:cubicBezTo>
                    <a:pt x="8084" y="4997"/>
                    <a:pt x="8111" y="2637"/>
                    <a:pt x="6646" y="1200"/>
                  </a:cubicBezTo>
                  <a:cubicBezTo>
                    <a:pt x="5890" y="401"/>
                    <a:pt x="4947" y="0"/>
                    <a:pt x="4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57" name="Google Shape;4857;p59"/>
            <p:cNvSpPr/>
            <p:nvPr/>
          </p:nvSpPr>
          <p:spPr>
            <a:xfrm>
              <a:off x="6506450" y="2443400"/>
              <a:ext cx="239000" cy="180175"/>
            </a:xfrm>
            <a:custGeom>
              <a:avLst/>
              <a:gdLst/>
              <a:ahLst/>
              <a:cxnLst/>
              <a:rect l="l" t="t" r="r" b="b"/>
              <a:pathLst>
                <a:path w="9560" h="7207" extrusionOk="0">
                  <a:moveTo>
                    <a:pt x="4794" y="1"/>
                  </a:moveTo>
                  <a:cubicBezTo>
                    <a:pt x="3897" y="1"/>
                    <a:pt x="2994" y="347"/>
                    <a:pt x="2306" y="1049"/>
                  </a:cubicBezTo>
                  <a:cubicBezTo>
                    <a:pt x="0" y="3246"/>
                    <a:pt x="1546" y="7152"/>
                    <a:pt x="4720" y="7206"/>
                  </a:cubicBezTo>
                  <a:cubicBezTo>
                    <a:pt x="4742" y="7207"/>
                    <a:pt x="4765" y="7207"/>
                    <a:pt x="4787" y="7207"/>
                  </a:cubicBezTo>
                  <a:cubicBezTo>
                    <a:pt x="7943" y="7207"/>
                    <a:pt x="9559" y="3420"/>
                    <a:pt x="7351" y="1131"/>
                  </a:cubicBezTo>
                  <a:cubicBezTo>
                    <a:pt x="6671" y="381"/>
                    <a:pt x="5735" y="1"/>
                    <a:pt x="4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58" name="Google Shape;4858;p59"/>
            <p:cNvSpPr/>
            <p:nvPr/>
          </p:nvSpPr>
          <p:spPr>
            <a:xfrm>
              <a:off x="4617950" y="4962975"/>
              <a:ext cx="238700" cy="180400"/>
            </a:xfrm>
            <a:custGeom>
              <a:avLst/>
              <a:gdLst/>
              <a:ahLst/>
              <a:cxnLst/>
              <a:rect l="l" t="t" r="r" b="b"/>
              <a:pathLst>
                <a:path w="9548" h="7216" extrusionOk="0">
                  <a:moveTo>
                    <a:pt x="4747" y="0"/>
                  </a:moveTo>
                  <a:cubicBezTo>
                    <a:pt x="1573" y="27"/>
                    <a:pt x="0" y="3879"/>
                    <a:pt x="2251" y="6130"/>
                  </a:cubicBezTo>
                  <a:cubicBezTo>
                    <a:pt x="2937" y="6856"/>
                    <a:pt x="3848" y="7215"/>
                    <a:pt x="4759" y="7215"/>
                  </a:cubicBezTo>
                  <a:cubicBezTo>
                    <a:pt x="5686" y="7215"/>
                    <a:pt x="6612" y="6842"/>
                    <a:pt x="7296" y="6103"/>
                  </a:cubicBezTo>
                  <a:cubicBezTo>
                    <a:pt x="9548" y="3852"/>
                    <a:pt x="7947" y="0"/>
                    <a:pt x="4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59" name="Google Shape;4859;p59"/>
            <p:cNvSpPr/>
            <p:nvPr/>
          </p:nvSpPr>
          <p:spPr>
            <a:xfrm>
              <a:off x="5265525" y="4332375"/>
              <a:ext cx="202100" cy="181000"/>
            </a:xfrm>
            <a:custGeom>
              <a:avLst/>
              <a:gdLst/>
              <a:ahLst/>
              <a:cxnLst/>
              <a:rect l="l" t="t" r="r" b="b"/>
              <a:pathLst>
                <a:path w="8084" h="7240" extrusionOk="0">
                  <a:moveTo>
                    <a:pt x="4012" y="1"/>
                  </a:moveTo>
                  <a:cubicBezTo>
                    <a:pt x="3198" y="1"/>
                    <a:pt x="2389" y="303"/>
                    <a:pt x="1709" y="921"/>
                  </a:cubicBezTo>
                  <a:cubicBezTo>
                    <a:pt x="163" y="2305"/>
                    <a:pt x="0" y="4448"/>
                    <a:pt x="1357" y="5966"/>
                  </a:cubicBezTo>
                  <a:cubicBezTo>
                    <a:pt x="2110" y="6808"/>
                    <a:pt x="3087" y="7240"/>
                    <a:pt x="4067" y="7240"/>
                  </a:cubicBezTo>
                  <a:cubicBezTo>
                    <a:pt x="4888" y="7240"/>
                    <a:pt x="5709" y="6937"/>
                    <a:pt x="6402" y="6319"/>
                  </a:cubicBezTo>
                  <a:cubicBezTo>
                    <a:pt x="7893" y="4990"/>
                    <a:pt x="8083" y="2793"/>
                    <a:pt x="6727" y="1274"/>
                  </a:cubicBezTo>
                  <a:cubicBezTo>
                    <a:pt x="5959" y="433"/>
                    <a:pt x="4983" y="1"/>
                    <a:pt x="4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0" name="Google Shape;4860;p59"/>
            <p:cNvSpPr/>
            <p:nvPr/>
          </p:nvSpPr>
          <p:spPr>
            <a:xfrm>
              <a:off x="5896150" y="3702650"/>
              <a:ext cx="200750" cy="180725"/>
            </a:xfrm>
            <a:custGeom>
              <a:avLst/>
              <a:gdLst/>
              <a:ahLst/>
              <a:cxnLst/>
              <a:rect l="l" t="t" r="r" b="b"/>
              <a:pathLst>
                <a:path w="8030" h="7229" extrusionOk="0">
                  <a:moveTo>
                    <a:pt x="3995" y="0"/>
                  </a:moveTo>
                  <a:cubicBezTo>
                    <a:pt x="3149" y="0"/>
                    <a:pt x="2305" y="328"/>
                    <a:pt x="1601" y="994"/>
                  </a:cubicBezTo>
                  <a:cubicBezTo>
                    <a:pt x="82" y="2431"/>
                    <a:pt x="1" y="4547"/>
                    <a:pt x="1384" y="6039"/>
                  </a:cubicBezTo>
                  <a:cubicBezTo>
                    <a:pt x="2129" y="6827"/>
                    <a:pt x="3086" y="7229"/>
                    <a:pt x="4043" y="7229"/>
                  </a:cubicBezTo>
                  <a:cubicBezTo>
                    <a:pt x="4898" y="7229"/>
                    <a:pt x="5752" y="6908"/>
                    <a:pt x="6456" y="6256"/>
                  </a:cubicBezTo>
                  <a:cubicBezTo>
                    <a:pt x="7948" y="4954"/>
                    <a:pt x="8029" y="2648"/>
                    <a:pt x="6646" y="1211"/>
                  </a:cubicBezTo>
                  <a:cubicBezTo>
                    <a:pt x="5887" y="409"/>
                    <a:pt x="4940" y="0"/>
                    <a:pt x="3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1" name="Google Shape;4861;p59"/>
            <p:cNvSpPr/>
            <p:nvPr/>
          </p:nvSpPr>
          <p:spPr>
            <a:xfrm>
              <a:off x="6506825" y="3073100"/>
              <a:ext cx="239000" cy="179750"/>
            </a:xfrm>
            <a:custGeom>
              <a:avLst/>
              <a:gdLst/>
              <a:ahLst/>
              <a:cxnLst/>
              <a:rect l="l" t="t" r="r" b="b"/>
              <a:pathLst>
                <a:path w="9560" h="7190" extrusionOk="0">
                  <a:moveTo>
                    <a:pt x="4773" y="1"/>
                  </a:moveTo>
                  <a:cubicBezTo>
                    <a:pt x="3837" y="1"/>
                    <a:pt x="2900" y="381"/>
                    <a:pt x="2209" y="1141"/>
                  </a:cubicBezTo>
                  <a:cubicBezTo>
                    <a:pt x="1" y="3403"/>
                    <a:pt x="1617" y="7190"/>
                    <a:pt x="4773" y="7190"/>
                  </a:cubicBezTo>
                  <a:cubicBezTo>
                    <a:pt x="4795" y="7190"/>
                    <a:pt x="4818" y="7190"/>
                    <a:pt x="4840" y="7189"/>
                  </a:cubicBezTo>
                  <a:cubicBezTo>
                    <a:pt x="8014" y="7135"/>
                    <a:pt x="9560" y="3256"/>
                    <a:pt x="7254" y="1059"/>
                  </a:cubicBezTo>
                  <a:cubicBezTo>
                    <a:pt x="6575" y="354"/>
                    <a:pt x="5675" y="1"/>
                    <a:pt x="4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2" name="Google Shape;4862;p59"/>
            <p:cNvSpPr/>
            <p:nvPr/>
          </p:nvSpPr>
          <p:spPr>
            <a:xfrm>
              <a:off x="5247225" y="4963650"/>
              <a:ext cx="238700" cy="180050"/>
            </a:xfrm>
            <a:custGeom>
              <a:avLst/>
              <a:gdLst/>
              <a:ahLst/>
              <a:cxnLst/>
              <a:rect l="l" t="t" r="r" b="b"/>
              <a:pathLst>
                <a:path w="9548" h="7202" extrusionOk="0">
                  <a:moveTo>
                    <a:pt x="4774" y="0"/>
                  </a:moveTo>
                  <a:cubicBezTo>
                    <a:pt x="1600" y="0"/>
                    <a:pt x="0" y="3852"/>
                    <a:pt x="2251" y="6103"/>
                  </a:cubicBezTo>
                  <a:cubicBezTo>
                    <a:pt x="2929" y="6836"/>
                    <a:pt x="3852" y="7202"/>
                    <a:pt x="4774" y="7202"/>
                  </a:cubicBezTo>
                  <a:cubicBezTo>
                    <a:pt x="5696" y="7202"/>
                    <a:pt x="6618" y="6836"/>
                    <a:pt x="7296" y="6103"/>
                  </a:cubicBezTo>
                  <a:cubicBezTo>
                    <a:pt x="9548" y="3852"/>
                    <a:pt x="7974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3" name="Google Shape;4863;p59"/>
            <p:cNvSpPr/>
            <p:nvPr/>
          </p:nvSpPr>
          <p:spPr>
            <a:xfrm>
              <a:off x="5877550" y="4332575"/>
              <a:ext cx="238325" cy="180175"/>
            </a:xfrm>
            <a:custGeom>
              <a:avLst/>
              <a:gdLst/>
              <a:ahLst/>
              <a:cxnLst/>
              <a:rect l="l" t="t" r="r" b="b"/>
              <a:pathLst>
                <a:path w="9533" h="7207" extrusionOk="0">
                  <a:moveTo>
                    <a:pt x="4749" y="1"/>
                  </a:moveTo>
                  <a:cubicBezTo>
                    <a:pt x="3805" y="1"/>
                    <a:pt x="2862" y="381"/>
                    <a:pt x="2182" y="1130"/>
                  </a:cubicBezTo>
                  <a:cubicBezTo>
                    <a:pt x="1" y="3420"/>
                    <a:pt x="1617" y="7207"/>
                    <a:pt x="4773" y="7207"/>
                  </a:cubicBezTo>
                  <a:cubicBezTo>
                    <a:pt x="4795" y="7207"/>
                    <a:pt x="4818" y="7207"/>
                    <a:pt x="4840" y="7206"/>
                  </a:cubicBezTo>
                  <a:cubicBezTo>
                    <a:pt x="8014" y="7125"/>
                    <a:pt x="9533" y="3246"/>
                    <a:pt x="7227" y="1049"/>
                  </a:cubicBezTo>
                  <a:cubicBezTo>
                    <a:pt x="6552" y="347"/>
                    <a:pt x="5650" y="1"/>
                    <a:pt x="4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4" name="Google Shape;4864;p59"/>
            <p:cNvSpPr/>
            <p:nvPr/>
          </p:nvSpPr>
          <p:spPr>
            <a:xfrm>
              <a:off x="6506450" y="3702975"/>
              <a:ext cx="239000" cy="179825"/>
            </a:xfrm>
            <a:custGeom>
              <a:avLst/>
              <a:gdLst/>
              <a:ahLst/>
              <a:cxnLst/>
              <a:rect l="l" t="t" r="r" b="b"/>
              <a:pathLst>
                <a:path w="9560" h="7193" extrusionOk="0">
                  <a:moveTo>
                    <a:pt x="4794" y="0"/>
                  </a:moveTo>
                  <a:cubicBezTo>
                    <a:pt x="3897" y="0"/>
                    <a:pt x="2994" y="346"/>
                    <a:pt x="2306" y="1035"/>
                  </a:cubicBezTo>
                  <a:cubicBezTo>
                    <a:pt x="0" y="3259"/>
                    <a:pt x="1546" y="7138"/>
                    <a:pt x="4720" y="7192"/>
                  </a:cubicBezTo>
                  <a:cubicBezTo>
                    <a:pt x="4742" y="7193"/>
                    <a:pt x="4765" y="7193"/>
                    <a:pt x="4787" y="7193"/>
                  </a:cubicBezTo>
                  <a:cubicBezTo>
                    <a:pt x="7943" y="7193"/>
                    <a:pt x="9559" y="3406"/>
                    <a:pt x="7351" y="1144"/>
                  </a:cubicBezTo>
                  <a:cubicBezTo>
                    <a:pt x="6671" y="380"/>
                    <a:pt x="5735" y="0"/>
                    <a:pt x="4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5" name="Google Shape;4865;p59"/>
            <p:cNvSpPr/>
            <p:nvPr/>
          </p:nvSpPr>
          <p:spPr>
            <a:xfrm>
              <a:off x="5896150" y="4962125"/>
              <a:ext cx="201425" cy="181050"/>
            </a:xfrm>
            <a:custGeom>
              <a:avLst/>
              <a:gdLst/>
              <a:ahLst/>
              <a:cxnLst/>
              <a:rect l="l" t="t" r="r" b="b"/>
              <a:pathLst>
                <a:path w="8057" h="7242" extrusionOk="0">
                  <a:moveTo>
                    <a:pt x="4006" y="1"/>
                  </a:moveTo>
                  <a:cubicBezTo>
                    <a:pt x="3156" y="1"/>
                    <a:pt x="2308" y="328"/>
                    <a:pt x="1601" y="984"/>
                  </a:cubicBezTo>
                  <a:cubicBezTo>
                    <a:pt x="109" y="2394"/>
                    <a:pt x="1" y="4564"/>
                    <a:pt x="1384" y="6056"/>
                  </a:cubicBezTo>
                  <a:cubicBezTo>
                    <a:pt x="2083" y="6840"/>
                    <a:pt x="3051" y="7242"/>
                    <a:pt x="4021" y="7242"/>
                  </a:cubicBezTo>
                  <a:cubicBezTo>
                    <a:pt x="4897" y="7242"/>
                    <a:pt x="5774" y="6915"/>
                    <a:pt x="6456" y="6246"/>
                  </a:cubicBezTo>
                  <a:cubicBezTo>
                    <a:pt x="7948" y="4944"/>
                    <a:pt x="8056" y="2638"/>
                    <a:pt x="6646" y="1201"/>
                  </a:cubicBezTo>
                  <a:cubicBezTo>
                    <a:pt x="5890" y="402"/>
                    <a:pt x="4947" y="1"/>
                    <a:pt x="4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6" name="Google Shape;4866;p59"/>
            <p:cNvSpPr/>
            <p:nvPr/>
          </p:nvSpPr>
          <p:spPr>
            <a:xfrm>
              <a:off x="6507125" y="4332300"/>
              <a:ext cx="238125" cy="180475"/>
            </a:xfrm>
            <a:custGeom>
              <a:avLst/>
              <a:gdLst/>
              <a:ahLst/>
              <a:cxnLst/>
              <a:rect l="l" t="t" r="r" b="b"/>
              <a:pathLst>
                <a:path w="9525" h="7219" extrusionOk="0">
                  <a:moveTo>
                    <a:pt x="4739" y="1"/>
                  </a:moveTo>
                  <a:cubicBezTo>
                    <a:pt x="3881" y="1"/>
                    <a:pt x="3024" y="341"/>
                    <a:pt x="2306" y="1033"/>
                  </a:cubicBezTo>
                  <a:cubicBezTo>
                    <a:pt x="0" y="3230"/>
                    <a:pt x="1492" y="7136"/>
                    <a:pt x="4666" y="7217"/>
                  </a:cubicBezTo>
                  <a:cubicBezTo>
                    <a:pt x="4699" y="7218"/>
                    <a:pt x="4732" y="7218"/>
                    <a:pt x="4765" y="7218"/>
                  </a:cubicBezTo>
                  <a:cubicBezTo>
                    <a:pt x="7874" y="7218"/>
                    <a:pt x="9525" y="3450"/>
                    <a:pt x="7351" y="1169"/>
                  </a:cubicBezTo>
                  <a:cubicBezTo>
                    <a:pt x="6591" y="395"/>
                    <a:pt x="5664" y="1"/>
                    <a:pt x="4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7" name="Google Shape;4867;p59"/>
            <p:cNvSpPr/>
            <p:nvPr/>
          </p:nvSpPr>
          <p:spPr>
            <a:xfrm>
              <a:off x="6506825" y="4962275"/>
              <a:ext cx="239000" cy="179750"/>
            </a:xfrm>
            <a:custGeom>
              <a:avLst/>
              <a:gdLst/>
              <a:ahLst/>
              <a:cxnLst/>
              <a:rect l="l" t="t" r="r" b="b"/>
              <a:pathLst>
                <a:path w="9560" h="7190" extrusionOk="0">
                  <a:moveTo>
                    <a:pt x="4773" y="1"/>
                  </a:moveTo>
                  <a:cubicBezTo>
                    <a:pt x="3837" y="1"/>
                    <a:pt x="2900" y="381"/>
                    <a:pt x="2209" y="1140"/>
                  </a:cubicBezTo>
                  <a:cubicBezTo>
                    <a:pt x="1" y="3403"/>
                    <a:pt x="1617" y="7190"/>
                    <a:pt x="4773" y="7190"/>
                  </a:cubicBezTo>
                  <a:cubicBezTo>
                    <a:pt x="4795" y="7190"/>
                    <a:pt x="4818" y="7189"/>
                    <a:pt x="4840" y="7189"/>
                  </a:cubicBezTo>
                  <a:cubicBezTo>
                    <a:pt x="8014" y="7135"/>
                    <a:pt x="9560" y="3256"/>
                    <a:pt x="7254" y="1059"/>
                  </a:cubicBezTo>
                  <a:cubicBezTo>
                    <a:pt x="6575" y="354"/>
                    <a:pt x="5675" y="1"/>
                    <a:pt x="4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8" name="Google Shape;4868;p59"/>
            <p:cNvSpPr/>
            <p:nvPr/>
          </p:nvSpPr>
          <p:spPr>
            <a:xfrm>
              <a:off x="4006300" y="2443200"/>
              <a:ext cx="202100" cy="180775"/>
            </a:xfrm>
            <a:custGeom>
              <a:avLst/>
              <a:gdLst/>
              <a:ahLst/>
              <a:cxnLst/>
              <a:rect l="l" t="t" r="r" b="b"/>
              <a:pathLst>
                <a:path w="8084" h="7231" extrusionOk="0">
                  <a:moveTo>
                    <a:pt x="4023" y="1"/>
                  </a:moveTo>
                  <a:cubicBezTo>
                    <a:pt x="3204" y="1"/>
                    <a:pt x="2389" y="304"/>
                    <a:pt x="1709" y="922"/>
                  </a:cubicBezTo>
                  <a:cubicBezTo>
                    <a:pt x="190" y="2278"/>
                    <a:pt x="0" y="4448"/>
                    <a:pt x="1329" y="5967"/>
                  </a:cubicBezTo>
                  <a:cubicBezTo>
                    <a:pt x="2056" y="6797"/>
                    <a:pt x="3051" y="7231"/>
                    <a:pt x="4052" y="7231"/>
                  </a:cubicBezTo>
                  <a:cubicBezTo>
                    <a:pt x="4881" y="7231"/>
                    <a:pt x="5714" y="6934"/>
                    <a:pt x="6402" y="6319"/>
                  </a:cubicBezTo>
                  <a:cubicBezTo>
                    <a:pt x="7893" y="4990"/>
                    <a:pt x="8083" y="2766"/>
                    <a:pt x="6754" y="1274"/>
                  </a:cubicBezTo>
                  <a:cubicBezTo>
                    <a:pt x="5987" y="433"/>
                    <a:pt x="5002" y="1"/>
                    <a:pt x="4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9" name="Google Shape;4869;p59"/>
            <p:cNvSpPr/>
            <p:nvPr/>
          </p:nvSpPr>
          <p:spPr>
            <a:xfrm>
              <a:off x="3988000" y="3073100"/>
              <a:ext cx="238125" cy="179775"/>
            </a:xfrm>
            <a:custGeom>
              <a:avLst/>
              <a:gdLst/>
              <a:ahLst/>
              <a:cxnLst/>
              <a:rect l="l" t="t" r="r" b="b"/>
              <a:pathLst>
                <a:path w="9525" h="7191" extrusionOk="0">
                  <a:moveTo>
                    <a:pt x="4787" y="1"/>
                  </a:moveTo>
                  <a:cubicBezTo>
                    <a:pt x="3885" y="1"/>
                    <a:pt x="2984" y="354"/>
                    <a:pt x="2306" y="1059"/>
                  </a:cubicBezTo>
                  <a:cubicBezTo>
                    <a:pt x="0" y="3256"/>
                    <a:pt x="1519" y="7135"/>
                    <a:pt x="4692" y="7189"/>
                  </a:cubicBezTo>
                  <a:cubicBezTo>
                    <a:pt x="4726" y="7190"/>
                    <a:pt x="4759" y="7190"/>
                    <a:pt x="4792" y="7190"/>
                  </a:cubicBezTo>
                  <a:cubicBezTo>
                    <a:pt x="7927" y="7190"/>
                    <a:pt x="9525" y="3395"/>
                    <a:pt x="7351" y="1141"/>
                  </a:cubicBezTo>
                  <a:cubicBezTo>
                    <a:pt x="6660" y="381"/>
                    <a:pt x="5723" y="1"/>
                    <a:pt x="4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70" name="Google Shape;4870;p59"/>
            <p:cNvSpPr/>
            <p:nvPr/>
          </p:nvSpPr>
          <p:spPr>
            <a:xfrm>
              <a:off x="4617250" y="2443250"/>
              <a:ext cx="239200" cy="180325"/>
            </a:xfrm>
            <a:custGeom>
              <a:avLst/>
              <a:gdLst/>
              <a:ahLst/>
              <a:cxnLst/>
              <a:rect l="l" t="t" r="r" b="b"/>
              <a:pathLst>
                <a:path w="9568" h="7213" extrusionOk="0">
                  <a:moveTo>
                    <a:pt x="4791" y="1"/>
                  </a:moveTo>
                  <a:cubicBezTo>
                    <a:pt x="3881" y="1"/>
                    <a:pt x="2975" y="360"/>
                    <a:pt x="2307" y="1082"/>
                  </a:cubicBezTo>
                  <a:cubicBezTo>
                    <a:pt x="1" y="3306"/>
                    <a:pt x="1574" y="7185"/>
                    <a:pt x="4748" y="7212"/>
                  </a:cubicBezTo>
                  <a:cubicBezTo>
                    <a:pt x="4759" y="7212"/>
                    <a:pt x="4770" y="7212"/>
                    <a:pt x="4781" y="7212"/>
                  </a:cubicBezTo>
                  <a:cubicBezTo>
                    <a:pt x="7960" y="7212"/>
                    <a:pt x="9568" y="3407"/>
                    <a:pt x="7352" y="1137"/>
                  </a:cubicBezTo>
                  <a:cubicBezTo>
                    <a:pt x="6664" y="380"/>
                    <a:pt x="572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71" name="Google Shape;4871;p59"/>
            <p:cNvSpPr/>
            <p:nvPr/>
          </p:nvSpPr>
          <p:spPr>
            <a:xfrm>
              <a:off x="3988175" y="3703750"/>
              <a:ext cx="238525" cy="180325"/>
            </a:xfrm>
            <a:custGeom>
              <a:avLst/>
              <a:gdLst/>
              <a:ahLst/>
              <a:cxnLst/>
              <a:rect l="l" t="t" r="r" b="b"/>
              <a:pathLst>
                <a:path w="9541" h="7213" extrusionOk="0">
                  <a:moveTo>
                    <a:pt x="4787" y="0"/>
                  </a:moveTo>
                  <a:cubicBezTo>
                    <a:pt x="1609" y="0"/>
                    <a:pt x="1" y="3806"/>
                    <a:pt x="2217" y="6076"/>
                  </a:cubicBezTo>
                  <a:cubicBezTo>
                    <a:pt x="2905" y="6832"/>
                    <a:pt x="3836" y="7212"/>
                    <a:pt x="4767" y="7212"/>
                  </a:cubicBezTo>
                  <a:cubicBezTo>
                    <a:pt x="5674" y="7212"/>
                    <a:pt x="6580" y="6853"/>
                    <a:pt x="7262" y="6130"/>
                  </a:cubicBezTo>
                  <a:cubicBezTo>
                    <a:pt x="9541" y="3906"/>
                    <a:pt x="7995" y="28"/>
                    <a:pt x="4821" y="0"/>
                  </a:cubicBezTo>
                  <a:cubicBezTo>
                    <a:pt x="4810" y="0"/>
                    <a:pt x="4798" y="0"/>
                    <a:pt x="4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72" name="Google Shape;4872;p59"/>
            <p:cNvSpPr/>
            <p:nvPr/>
          </p:nvSpPr>
          <p:spPr>
            <a:xfrm>
              <a:off x="4636250" y="3072975"/>
              <a:ext cx="201425" cy="180925"/>
            </a:xfrm>
            <a:custGeom>
              <a:avLst/>
              <a:gdLst/>
              <a:ahLst/>
              <a:cxnLst/>
              <a:rect l="l" t="t" r="r" b="b"/>
              <a:pathLst>
                <a:path w="8057" h="7237" extrusionOk="0">
                  <a:moveTo>
                    <a:pt x="4023" y="0"/>
                  </a:moveTo>
                  <a:cubicBezTo>
                    <a:pt x="3177" y="0"/>
                    <a:pt x="2335" y="327"/>
                    <a:pt x="1628" y="983"/>
                  </a:cubicBezTo>
                  <a:cubicBezTo>
                    <a:pt x="109" y="2393"/>
                    <a:pt x="0" y="4536"/>
                    <a:pt x="1411" y="6028"/>
                  </a:cubicBezTo>
                  <a:cubicBezTo>
                    <a:pt x="2123" y="6827"/>
                    <a:pt x="3107" y="7237"/>
                    <a:pt x="4097" y="7237"/>
                  </a:cubicBezTo>
                  <a:cubicBezTo>
                    <a:pt x="4955" y="7237"/>
                    <a:pt x="5817" y="6929"/>
                    <a:pt x="6510" y="6299"/>
                  </a:cubicBezTo>
                  <a:cubicBezTo>
                    <a:pt x="7975" y="4943"/>
                    <a:pt x="8056" y="2637"/>
                    <a:pt x="6673" y="1200"/>
                  </a:cubicBezTo>
                  <a:cubicBezTo>
                    <a:pt x="5903" y="401"/>
                    <a:pt x="4961" y="0"/>
                    <a:pt x="40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73" name="Google Shape;4873;p59"/>
            <p:cNvSpPr/>
            <p:nvPr/>
          </p:nvSpPr>
          <p:spPr>
            <a:xfrm>
              <a:off x="5247225" y="2443175"/>
              <a:ext cx="238500" cy="179725"/>
            </a:xfrm>
            <a:custGeom>
              <a:avLst/>
              <a:gdLst/>
              <a:ahLst/>
              <a:cxnLst/>
              <a:rect l="l" t="t" r="r" b="b"/>
              <a:pathLst>
                <a:path w="9540" h="7189" extrusionOk="0">
                  <a:moveTo>
                    <a:pt x="4765" y="0"/>
                  </a:moveTo>
                  <a:cubicBezTo>
                    <a:pt x="3855" y="0"/>
                    <a:pt x="2950" y="360"/>
                    <a:pt x="2278" y="1085"/>
                  </a:cubicBezTo>
                  <a:cubicBezTo>
                    <a:pt x="0" y="3309"/>
                    <a:pt x="1573" y="7188"/>
                    <a:pt x="4774" y="7188"/>
                  </a:cubicBezTo>
                  <a:cubicBezTo>
                    <a:pt x="4785" y="7188"/>
                    <a:pt x="4796" y="7188"/>
                    <a:pt x="4807" y="7188"/>
                  </a:cubicBezTo>
                  <a:cubicBezTo>
                    <a:pt x="7959" y="7188"/>
                    <a:pt x="9540" y="3356"/>
                    <a:pt x="7324" y="1112"/>
                  </a:cubicBezTo>
                  <a:cubicBezTo>
                    <a:pt x="6625" y="373"/>
                    <a:pt x="5693" y="0"/>
                    <a:pt x="4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74" name="Google Shape;4874;p59"/>
            <p:cNvSpPr/>
            <p:nvPr/>
          </p:nvSpPr>
          <p:spPr>
            <a:xfrm>
              <a:off x="4006975" y="4332350"/>
              <a:ext cx="201425" cy="181225"/>
            </a:xfrm>
            <a:custGeom>
              <a:avLst/>
              <a:gdLst/>
              <a:ahLst/>
              <a:cxnLst/>
              <a:rect l="l" t="t" r="r" b="b"/>
              <a:pathLst>
                <a:path w="8057" h="7249" extrusionOk="0">
                  <a:moveTo>
                    <a:pt x="4008" y="1"/>
                  </a:moveTo>
                  <a:cubicBezTo>
                    <a:pt x="3158" y="1"/>
                    <a:pt x="2309" y="334"/>
                    <a:pt x="1601" y="1004"/>
                  </a:cubicBezTo>
                  <a:cubicBezTo>
                    <a:pt x="109" y="2387"/>
                    <a:pt x="0" y="4557"/>
                    <a:pt x="1384" y="6049"/>
                  </a:cubicBezTo>
                  <a:cubicBezTo>
                    <a:pt x="2082" y="6847"/>
                    <a:pt x="3051" y="7249"/>
                    <a:pt x="4021" y="7249"/>
                  </a:cubicBezTo>
                  <a:cubicBezTo>
                    <a:pt x="4897" y="7249"/>
                    <a:pt x="5774" y="6922"/>
                    <a:pt x="6456" y="6266"/>
                  </a:cubicBezTo>
                  <a:cubicBezTo>
                    <a:pt x="7948" y="4937"/>
                    <a:pt x="8056" y="2631"/>
                    <a:pt x="6646" y="1221"/>
                  </a:cubicBezTo>
                  <a:cubicBezTo>
                    <a:pt x="5891" y="409"/>
                    <a:pt x="4949" y="1"/>
                    <a:pt x="4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75" name="Google Shape;4875;p59"/>
            <p:cNvSpPr/>
            <p:nvPr/>
          </p:nvSpPr>
          <p:spPr>
            <a:xfrm>
              <a:off x="4617950" y="3702900"/>
              <a:ext cx="238325" cy="179900"/>
            </a:xfrm>
            <a:custGeom>
              <a:avLst/>
              <a:gdLst/>
              <a:ahLst/>
              <a:cxnLst/>
              <a:rect l="l" t="t" r="r" b="b"/>
              <a:pathLst>
                <a:path w="9533" h="7196" extrusionOk="0">
                  <a:moveTo>
                    <a:pt x="4759" y="0"/>
                  </a:moveTo>
                  <a:cubicBezTo>
                    <a:pt x="3858" y="0"/>
                    <a:pt x="2957" y="346"/>
                    <a:pt x="2279" y="1038"/>
                  </a:cubicBezTo>
                  <a:cubicBezTo>
                    <a:pt x="0" y="3262"/>
                    <a:pt x="1519" y="7141"/>
                    <a:pt x="4693" y="7195"/>
                  </a:cubicBezTo>
                  <a:cubicBezTo>
                    <a:pt x="4715" y="7196"/>
                    <a:pt x="4737" y="7196"/>
                    <a:pt x="4760" y="7196"/>
                  </a:cubicBezTo>
                  <a:cubicBezTo>
                    <a:pt x="7916" y="7196"/>
                    <a:pt x="9532" y="3409"/>
                    <a:pt x="7324" y="1119"/>
                  </a:cubicBezTo>
                  <a:cubicBezTo>
                    <a:pt x="6633" y="373"/>
                    <a:pt x="5695" y="0"/>
                    <a:pt x="4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76" name="Google Shape;4876;p59"/>
            <p:cNvSpPr/>
            <p:nvPr/>
          </p:nvSpPr>
          <p:spPr>
            <a:xfrm>
              <a:off x="7141825" y="1811875"/>
              <a:ext cx="238700" cy="180050"/>
            </a:xfrm>
            <a:custGeom>
              <a:avLst/>
              <a:gdLst/>
              <a:ahLst/>
              <a:cxnLst/>
              <a:rect l="l" t="t" r="r" b="b"/>
              <a:pathLst>
                <a:path w="9548" h="7202" extrusionOk="0">
                  <a:moveTo>
                    <a:pt x="4774" y="0"/>
                  </a:moveTo>
                  <a:cubicBezTo>
                    <a:pt x="1600" y="0"/>
                    <a:pt x="0" y="3825"/>
                    <a:pt x="2224" y="6103"/>
                  </a:cubicBezTo>
                  <a:cubicBezTo>
                    <a:pt x="2902" y="6835"/>
                    <a:pt x="3825" y="7201"/>
                    <a:pt x="4750" y="7201"/>
                  </a:cubicBezTo>
                  <a:cubicBezTo>
                    <a:pt x="5676" y="7201"/>
                    <a:pt x="6605" y="6835"/>
                    <a:pt x="7296" y="6103"/>
                  </a:cubicBezTo>
                  <a:cubicBezTo>
                    <a:pt x="9548" y="3879"/>
                    <a:pt x="7975" y="27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77" name="Google Shape;4877;p59"/>
            <p:cNvSpPr/>
            <p:nvPr/>
          </p:nvSpPr>
          <p:spPr>
            <a:xfrm>
              <a:off x="7142025" y="552650"/>
              <a:ext cx="238500" cy="179800"/>
            </a:xfrm>
            <a:custGeom>
              <a:avLst/>
              <a:gdLst/>
              <a:ahLst/>
              <a:cxnLst/>
              <a:rect l="l" t="t" r="r" b="b"/>
              <a:pathLst>
                <a:path w="9540" h="7192" extrusionOk="0">
                  <a:moveTo>
                    <a:pt x="4760" y="0"/>
                  </a:moveTo>
                  <a:cubicBezTo>
                    <a:pt x="1608" y="0"/>
                    <a:pt x="0" y="3806"/>
                    <a:pt x="2216" y="6076"/>
                  </a:cubicBezTo>
                  <a:cubicBezTo>
                    <a:pt x="2904" y="6819"/>
                    <a:pt x="3836" y="7192"/>
                    <a:pt x="4767" y="7192"/>
                  </a:cubicBezTo>
                  <a:cubicBezTo>
                    <a:pt x="5673" y="7192"/>
                    <a:pt x="6579" y="6839"/>
                    <a:pt x="7261" y="6130"/>
                  </a:cubicBezTo>
                  <a:cubicBezTo>
                    <a:pt x="9540" y="3906"/>
                    <a:pt x="7994" y="27"/>
                    <a:pt x="4793" y="0"/>
                  </a:cubicBezTo>
                  <a:cubicBezTo>
                    <a:pt x="4782" y="0"/>
                    <a:pt x="4771" y="0"/>
                    <a:pt x="4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78" name="Google Shape;4878;p59"/>
            <p:cNvSpPr/>
            <p:nvPr/>
          </p:nvSpPr>
          <p:spPr>
            <a:xfrm>
              <a:off x="7160125" y="1181075"/>
              <a:ext cx="201425" cy="181050"/>
            </a:xfrm>
            <a:custGeom>
              <a:avLst/>
              <a:gdLst/>
              <a:ahLst/>
              <a:cxnLst/>
              <a:rect l="l" t="t" r="r" b="b"/>
              <a:pathLst>
                <a:path w="8057" h="7242" extrusionOk="0">
                  <a:moveTo>
                    <a:pt x="4033" y="1"/>
                  </a:moveTo>
                  <a:cubicBezTo>
                    <a:pt x="3183" y="1"/>
                    <a:pt x="2336" y="327"/>
                    <a:pt x="1628" y="983"/>
                  </a:cubicBezTo>
                  <a:cubicBezTo>
                    <a:pt x="136" y="2394"/>
                    <a:pt x="1" y="4564"/>
                    <a:pt x="1411" y="6056"/>
                  </a:cubicBezTo>
                  <a:cubicBezTo>
                    <a:pt x="2095" y="6840"/>
                    <a:pt x="3065" y="7242"/>
                    <a:pt x="4035" y="7242"/>
                  </a:cubicBezTo>
                  <a:cubicBezTo>
                    <a:pt x="4910" y="7242"/>
                    <a:pt x="5787" y="6914"/>
                    <a:pt x="6456" y="6245"/>
                  </a:cubicBezTo>
                  <a:cubicBezTo>
                    <a:pt x="7975" y="4944"/>
                    <a:pt x="8056" y="2638"/>
                    <a:pt x="6673" y="1200"/>
                  </a:cubicBezTo>
                  <a:cubicBezTo>
                    <a:pt x="5917" y="402"/>
                    <a:pt x="4974" y="1"/>
                    <a:pt x="40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79" name="Google Shape;4879;p59"/>
            <p:cNvSpPr/>
            <p:nvPr/>
          </p:nvSpPr>
          <p:spPr>
            <a:xfrm>
              <a:off x="7141825" y="4962975"/>
              <a:ext cx="238700" cy="180150"/>
            </a:xfrm>
            <a:custGeom>
              <a:avLst/>
              <a:gdLst/>
              <a:ahLst/>
              <a:cxnLst/>
              <a:rect l="l" t="t" r="r" b="b"/>
              <a:pathLst>
                <a:path w="9548" h="7206" extrusionOk="0">
                  <a:moveTo>
                    <a:pt x="4801" y="0"/>
                  </a:moveTo>
                  <a:cubicBezTo>
                    <a:pt x="1600" y="0"/>
                    <a:pt x="0" y="3852"/>
                    <a:pt x="2251" y="6103"/>
                  </a:cubicBezTo>
                  <a:cubicBezTo>
                    <a:pt x="2933" y="6839"/>
                    <a:pt x="3854" y="7205"/>
                    <a:pt x="4777" y="7205"/>
                  </a:cubicBezTo>
                  <a:cubicBezTo>
                    <a:pt x="5691" y="7205"/>
                    <a:pt x="6608" y="6846"/>
                    <a:pt x="7296" y="6130"/>
                  </a:cubicBezTo>
                  <a:cubicBezTo>
                    <a:pt x="9548" y="3879"/>
                    <a:pt x="7975" y="27"/>
                    <a:pt x="4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80" name="Google Shape;4880;p59"/>
            <p:cNvSpPr/>
            <p:nvPr/>
          </p:nvSpPr>
          <p:spPr>
            <a:xfrm>
              <a:off x="7160125" y="2443200"/>
              <a:ext cx="202100" cy="180775"/>
            </a:xfrm>
            <a:custGeom>
              <a:avLst/>
              <a:gdLst/>
              <a:ahLst/>
              <a:cxnLst/>
              <a:rect l="l" t="t" r="r" b="b"/>
              <a:pathLst>
                <a:path w="8084" h="7231" extrusionOk="0">
                  <a:moveTo>
                    <a:pt x="4012" y="1"/>
                  </a:moveTo>
                  <a:cubicBezTo>
                    <a:pt x="3198" y="1"/>
                    <a:pt x="2389" y="304"/>
                    <a:pt x="1709" y="922"/>
                  </a:cubicBezTo>
                  <a:cubicBezTo>
                    <a:pt x="190" y="2278"/>
                    <a:pt x="1" y="4448"/>
                    <a:pt x="1330" y="5967"/>
                  </a:cubicBezTo>
                  <a:cubicBezTo>
                    <a:pt x="2057" y="6797"/>
                    <a:pt x="3051" y="7231"/>
                    <a:pt x="4048" y="7231"/>
                  </a:cubicBezTo>
                  <a:cubicBezTo>
                    <a:pt x="4873" y="7231"/>
                    <a:pt x="5699" y="6934"/>
                    <a:pt x="6375" y="6319"/>
                  </a:cubicBezTo>
                  <a:cubicBezTo>
                    <a:pt x="7894" y="4990"/>
                    <a:pt x="8083" y="2766"/>
                    <a:pt x="6727" y="1274"/>
                  </a:cubicBezTo>
                  <a:cubicBezTo>
                    <a:pt x="5960" y="433"/>
                    <a:pt x="4983" y="1"/>
                    <a:pt x="4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81" name="Google Shape;4881;p59"/>
            <p:cNvSpPr/>
            <p:nvPr/>
          </p:nvSpPr>
          <p:spPr>
            <a:xfrm>
              <a:off x="7141825" y="3073100"/>
              <a:ext cx="238125" cy="179775"/>
            </a:xfrm>
            <a:custGeom>
              <a:avLst/>
              <a:gdLst/>
              <a:ahLst/>
              <a:cxnLst/>
              <a:rect l="l" t="t" r="r" b="b"/>
              <a:pathLst>
                <a:path w="9525" h="7191" extrusionOk="0">
                  <a:moveTo>
                    <a:pt x="4781" y="1"/>
                  </a:moveTo>
                  <a:cubicBezTo>
                    <a:pt x="3878" y="1"/>
                    <a:pt x="2971" y="354"/>
                    <a:pt x="2279" y="1059"/>
                  </a:cubicBezTo>
                  <a:cubicBezTo>
                    <a:pt x="0" y="3256"/>
                    <a:pt x="1519" y="7135"/>
                    <a:pt x="4693" y="7189"/>
                  </a:cubicBezTo>
                  <a:cubicBezTo>
                    <a:pt x="4726" y="7190"/>
                    <a:pt x="4759" y="7190"/>
                    <a:pt x="4792" y="7190"/>
                  </a:cubicBezTo>
                  <a:cubicBezTo>
                    <a:pt x="7927" y="7190"/>
                    <a:pt x="9525" y="3395"/>
                    <a:pt x="7324" y="1141"/>
                  </a:cubicBezTo>
                  <a:cubicBezTo>
                    <a:pt x="6647" y="381"/>
                    <a:pt x="5717" y="1"/>
                    <a:pt x="4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82" name="Google Shape;4882;p59"/>
            <p:cNvSpPr/>
            <p:nvPr/>
          </p:nvSpPr>
          <p:spPr>
            <a:xfrm>
              <a:off x="7142025" y="3703750"/>
              <a:ext cx="238500" cy="180325"/>
            </a:xfrm>
            <a:custGeom>
              <a:avLst/>
              <a:gdLst/>
              <a:ahLst/>
              <a:cxnLst/>
              <a:rect l="l" t="t" r="r" b="b"/>
              <a:pathLst>
                <a:path w="9540" h="7213" extrusionOk="0">
                  <a:moveTo>
                    <a:pt x="4760" y="0"/>
                  </a:moveTo>
                  <a:cubicBezTo>
                    <a:pt x="1608" y="0"/>
                    <a:pt x="0" y="3806"/>
                    <a:pt x="2216" y="6076"/>
                  </a:cubicBezTo>
                  <a:cubicBezTo>
                    <a:pt x="2904" y="6832"/>
                    <a:pt x="3835" y="7212"/>
                    <a:pt x="4767" y="7212"/>
                  </a:cubicBezTo>
                  <a:cubicBezTo>
                    <a:pt x="5673" y="7212"/>
                    <a:pt x="6579" y="6853"/>
                    <a:pt x="7261" y="6130"/>
                  </a:cubicBezTo>
                  <a:cubicBezTo>
                    <a:pt x="9540" y="3906"/>
                    <a:pt x="7994" y="28"/>
                    <a:pt x="4793" y="0"/>
                  </a:cubicBezTo>
                  <a:cubicBezTo>
                    <a:pt x="4782" y="0"/>
                    <a:pt x="4771" y="0"/>
                    <a:pt x="4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83" name="Google Shape;4883;p59"/>
            <p:cNvSpPr/>
            <p:nvPr/>
          </p:nvSpPr>
          <p:spPr>
            <a:xfrm>
              <a:off x="7160125" y="4332350"/>
              <a:ext cx="201425" cy="181225"/>
            </a:xfrm>
            <a:custGeom>
              <a:avLst/>
              <a:gdLst/>
              <a:ahLst/>
              <a:cxnLst/>
              <a:rect l="l" t="t" r="r" b="b"/>
              <a:pathLst>
                <a:path w="8057" h="7249" extrusionOk="0">
                  <a:moveTo>
                    <a:pt x="4035" y="1"/>
                  </a:moveTo>
                  <a:cubicBezTo>
                    <a:pt x="3185" y="1"/>
                    <a:pt x="2336" y="334"/>
                    <a:pt x="1628" y="1004"/>
                  </a:cubicBezTo>
                  <a:cubicBezTo>
                    <a:pt x="136" y="2387"/>
                    <a:pt x="1" y="4557"/>
                    <a:pt x="1411" y="6049"/>
                  </a:cubicBezTo>
                  <a:cubicBezTo>
                    <a:pt x="2095" y="6847"/>
                    <a:pt x="3065" y="7249"/>
                    <a:pt x="4035" y="7249"/>
                  </a:cubicBezTo>
                  <a:cubicBezTo>
                    <a:pt x="4911" y="7249"/>
                    <a:pt x="5787" y="6922"/>
                    <a:pt x="6456" y="6266"/>
                  </a:cubicBezTo>
                  <a:cubicBezTo>
                    <a:pt x="7975" y="4937"/>
                    <a:pt x="8056" y="2631"/>
                    <a:pt x="6673" y="1221"/>
                  </a:cubicBezTo>
                  <a:cubicBezTo>
                    <a:pt x="5918" y="409"/>
                    <a:pt x="4976" y="1"/>
                    <a:pt x="4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884" name="Google Shape;4884;p59"/>
          <p:cNvGrpSpPr/>
          <p:nvPr/>
        </p:nvGrpSpPr>
        <p:grpSpPr>
          <a:xfrm>
            <a:off x="5879616" y="1324790"/>
            <a:ext cx="3093399" cy="2394171"/>
            <a:chOff x="434475" y="237850"/>
            <a:chExt cx="6749725" cy="5224025"/>
          </a:xfrm>
        </p:grpSpPr>
        <p:sp>
          <p:nvSpPr>
            <p:cNvPr id="4885" name="Google Shape;4885;p59"/>
            <p:cNvSpPr/>
            <p:nvPr/>
          </p:nvSpPr>
          <p:spPr>
            <a:xfrm>
              <a:off x="542775" y="347225"/>
              <a:ext cx="6499875" cy="4955975"/>
            </a:xfrm>
            <a:custGeom>
              <a:avLst/>
              <a:gdLst/>
              <a:ahLst/>
              <a:cxnLst/>
              <a:rect l="l" t="t" r="r" b="b"/>
              <a:pathLst>
                <a:path w="259995" h="198239" extrusionOk="0">
                  <a:moveTo>
                    <a:pt x="147129" y="1"/>
                  </a:moveTo>
                  <a:cubicBezTo>
                    <a:pt x="143947" y="1"/>
                    <a:pt x="140625" y="286"/>
                    <a:pt x="137109" y="907"/>
                  </a:cubicBezTo>
                  <a:cubicBezTo>
                    <a:pt x="125000" y="3047"/>
                    <a:pt x="113100" y="10928"/>
                    <a:pt x="109969" y="22802"/>
                  </a:cubicBezTo>
                  <a:cubicBezTo>
                    <a:pt x="106368" y="36450"/>
                    <a:pt x="114927" y="50307"/>
                    <a:pt x="115292" y="64425"/>
                  </a:cubicBezTo>
                  <a:cubicBezTo>
                    <a:pt x="115658" y="78308"/>
                    <a:pt x="107229" y="92034"/>
                    <a:pt x="94651" y="97984"/>
                  </a:cubicBezTo>
                  <a:cubicBezTo>
                    <a:pt x="86724" y="101745"/>
                    <a:pt x="78002" y="102424"/>
                    <a:pt x="69128" y="102424"/>
                  </a:cubicBezTo>
                  <a:cubicBezTo>
                    <a:pt x="64116" y="102424"/>
                    <a:pt x="59057" y="102208"/>
                    <a:pt x="54065" y="102208"/>
                  </a:cubicBezTo>
                  <a:cubicBezTo>
                    <a:pt x="53055" y="102208"/>
                    <a:pt x="52048" y="102216"/>
                    <a:pt x="51044" y="102238"/>
                  </a:cubicBezTo>
                  <a:cubicBezTo>
                    <a:pt x="38858" y="102499"/>
                    <a:pt x="26253" y="104899"/>
                    <a:pt x="16363" y="112050"/>
                  </a:cubicBezTo>
                  <a:cubicBezTo>
                    <a:pt x="6473" y="119226"/>
                    <a:pt x="1" y="132013"/>
                    <a:pt x="2950" y="143861"/>
                  </a:cubicBezTo>
                  <a:cubicBezTo>
                    <a:pt x="5559" y="154456"/>
                    <a:pt x="14719" y="162076"/>
                    <a:pt x="23852" y="168078"/>
                  </a:cubicBezTo>
                  <a:cubicBezTo>
                    <a:pt x="54080" y="187899"/>
                    <a:pt x="90249" y="198239"/>
                    <a:pt x="126362" y="198239"/>
                  </a:cubicBezTo>
                  <a:cubicBezTo>
                    <a:pt x="144404" y="198239"/>
                    <a:pt x="162431" y="195658"/>
                    <a:pt x="179697" y="190390"/>
                  </a:cubicBezTo>
                  <a:cubicBezTo>
                    <a:pt x="199399" y="184388"/>
                    <a:pt x="218319" y="174863"/>
                    <a:pt x="233115" y="160510"/>
                  </a:cubicBezTo>
                  <a:cubicBezTo>
                    <a:pt x="247912" y="146157"/>
                    <a:pt x="258193" y="126637"/>
                    <a:pt x="259055" y="106074"/>
                  </a:cubicBezTo>
                  <a:cubicBezTo>
                    <a:pt x="259994" y="82901"/>
                    <a:pt x="248929" y="60354"/>
                    <a:pt x="232750" y="43731"/>
                  </a:cubicBezTo>
                  <a:cubicBezTo>
                    <a:pt x="218893" y="29508"/>
                    <a:pt x="202113" y="20479"/>
                    <a:pt x="184603" y="11659"/>
                  </a:cubicBezTo>
                  <a:cubicBezTo>
                    <a:pt x="171842" y="5246"/>
                    <a:pt x="160779" y="1"/>
                    <a:pt x="1471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86" name="Google Shape;4886;p59"/>
            <p:cNvSpPr/>
            <p:nvPr/>
          </p:nvSpPr>
          <p:spPr>
            <a:xfrm>
              <a:off x="434475" y="237850"/>
              <a:ext cx="6749725" cy="5224025"/>
            </a:xfrm>
            <a:custGeom>
              <a:avLst/>
              <a:gdLst/>
              <a:ahLst/>
              <a:cxnLst/>
              <a:rect l="l" t="t" r="r" b="b"/>
              <a:pathLst>
                <a:path w="269989" h="208961" extrusionOk="0">
                  <a:moveTo>
                    <a:pt x="259510" y="115109"/>
                  </a:moveTo>
                  <a:lnTo>
                    <a:pt x="259446" y="115668"/>
                  </a:lnTo>
                  <a:lnTo>
                    <a:pt x="259290" y="116816"/>
                  </a:lnTo>
                  <a:cubicBezTo>
                    <a:pt x="259284" y="116862"/>
                    <a:pt x="259277" y="116907"/>
                    <a:pt x="259271" y="116952"/>
                  </a:cubicBezTo>
                  <a:lnTo>
                    <a:pt x="259271" y="116952"/>
                  </a:lnTo>
                  <a:lnTo>
                    <a:pt x="259472" y="115381"/>
                  </a:lnTo>
                  <a:cubicBezTo>
                    <a:pt x="259485" y="115290"/>
                    <a:pt x="259497" y="115199"/>
                    <a:pt x="259510" y="115109"/>
                  </a:cubicBezTo>
                  <a:close/>
                  <a:moveTo>
                    <a:pt x="269989" y="108935"/>
                  </a:moveTo>
                  <a:cubicBezTo>
                    <a:pt x="269901" y="112670"/>
                    <a:pt x="269546" y="116387"/>
                    <a:pt x="268930" y="120057"/>
                  </a:cubicBezTo>
                  <a:lnTo>
                    <a:pt x="268930" y="120057"/>
                  </a:lnTo>
                  <a:cubicBezTo>
                    <a:pt x="269559" y="116382"/>
                    <a:pt x="269913" y="112663"/>
                    <a:pt x="269989" y="108935"/>
                  </a:cubicBezTo>
                  <a:close/>
                  <a:moveTo>
                    <a:pt x="259064" y="118196"/>
                  </a:moveTo>
                  <a:lnTo>
                    <a:pt x="258689" y="120235"/>
                  </a:lnTo>
                  <a:cubicBezTo>
                    <a:pt x="258611" y="120626"/>
                    <a:pt x="258559" y="120992"/>
                    <a:pt x="258455" y="121383"/>
                  </a:cubicBezTo>
                  <a:lnTo>
                    <a:pt x="258194" y="122505"/>
                  </a:lnTo>
                  <a:lnTo>
                    <a:pt x="257646" y="124749"/>
                  </a:lnTo>
                  <a:lnTo>
                    <a:pt x="256993" y="126968"/>
                  </a:lnTo>
                  <a:lnTo>
                    <a:pt x="256654" y="128064"/>
                  </a:lnTo>
                  <a:cubicBezTo>
                    <a:pt x="256550" y="128429"/>
                    <a:pt x="256393" y="128794"/>
                    <a:pt x="256289" y="129160"/>
                  </a:cubicBezTo>
                  <a:lnTo>
                    <a:pt x="255506" y="131326"/>
                  </a:lnTo>
                  <a:cubicBezTo>
                    <a:pt x="253288" y="137093"/>
                    <a:pt x="250443" y="142599"/>
                    <a:pt x="246998" y="147714"/>
                  </a:cubicBezTo>
                  <a:cubicBezTo>
                    <a:pt x="243554" y="152829"/>
                    <a:pt x="239587" y="157552"/>
                    <a:pt x="235177" y="161832"/>
                  </a:cubicBezTo>
                  <a:cubicBezTo>
                    <a:pt x="234890" y="162119"/>
                    <a:pt x="234603" y="162380"/>
                    <a:pt x="234342" y="162615"/>
                  </a:cubicBezTo>
                  <a:lnTo>
                    <a:pt x="233481" y="163397"/>
                  </a:lnTo>
                  <a:cubicBezTo>
                    <a:pt x="232907" y="163919"/>
                    <a:pt x="232359" y="164467"/>
                    <a:pt x="231785" y="164963"/>
                  </a:cubicBezTo>
                  <a:lnTo>
                    <a:pt x="230010" y="166451"/>
                  </a:lnTo>
                  <a:cubicBezTo>
                    <a:pt x="229723" y="166685"/>
                    <a:pt x="229436" y="166946"/>
                    <a:pt x="229149" y="167181"/>
                  </a:cubicBezTo>
                  <a:lnTo>
                    <a:pt x="228235" y="167912"/>
                  </a:lnTo>
                  <a:lnTo>
                    <a:pt x="226435" y="169347"/>
                  </a:lnTo>
                  <a:lnTo>
                    <a:pt x="224582" y="170704"/>
                  </a:lnTo>
                  <a:cubicBezTo>
                    <a:pt x="223356" y="171644"/>
                    <a:pt x="222051" y="172479"/>
                    <a:pt x="220798" y="173340"/>
                  </a:cubicBezTo>
                  <a:cubicBezTo>
                    <a:pt x="220172" y="173784"/>
                    <a:pt x="219519" y="174201"/>
                    <a:pt x="218867" y="174593"/>
                  </a:cubicBezTo>
                  <a:cubicBezTo>
                    <a:pt x="218215" y="175010"/>
                    <a:pt x="217562" y="175428"/>
                    <a:pt x="216910" y="175819"/>
                  </a:cubicBezTo>
                  <a:lnTo>
                    <a:pt x="214927" y="176993"/>
                  </a:lnTo>
                  <a:lnTo>
                    <a:pt x="213935" y="177567"/>
                  </a:lnTo>
                  <a:lnTo>
                    <a:pt x="212943" y="178142"/>
                  </a:lnTo>
                  <a:lnTo>
                    <a:pt x="210908" y="179238"/>
                  </a:lnTo>
                  <a:cubicBezTo>
                    <a:pt x="210229" y="179603"/>
                    <a:pt x="209551" y="179968"/>
                    <a:pt x="208872" y="180308"/>
                  </a:cubicBezTo>
                  <a:cubicBezTo>
                    <a:pt x="208194" y="180647"/>
                    <a:pt x="207515" y="181012"/>
                    <a:pt x="206811" y="181325"/>
                  </a:cubicBezTo>
                  <a:lnTo>
                    <a:pt x="204723" y="182317"/>
                  </a:lnTo>
                  <a:cubicBezTo>
                    <a:pt x="199165" y="184900"/>
                    <a:pt x="193450" y="187119"/>
                    <a:pt x="187604" y="188997"/>
                  </a:cubicBezTo>
                  <a:cubicBezTo>
                    <a:pt x="181811" y="190876"/>
                    <a:pt x="175887" y="192416"/>
                    <a:pt x="169911" y="193643"/>
                  </a:cubicBezTo>
                  <a:cubicBezTo>
                    <a:pt x="175992" y="192364"/>
                    <a:pt x="182020" y="190772"/>
                    <a:pt x="187917" y="188815"/>
                  </a:cubicBezTo>
                  <a:cubicBezTo>
                    <a:pt x="188648" y="188580"/>
                    <a:pt x="189405" y="188345"/>
                    <a:pt x="190136" y="188084"/>
                  </a:cubicBezTo>
                  <a:lnTo>
                    <a:pt x="192328" y="187301"/>
                  </a:lnTo>
                  <a:lnTo>
                    <a:pt x="193424" y="186910"/>
                  </a:lnTo>
                  <a:lnTo>
                    <a:pt x="194520" y="186492"/>
                  </a:lnTo>
                  <a:lnTo>
                    <a:pt x="196686" y="185657"/>
                  </a:lnTo>
                  <a:cubicBezTo>
                    <a:pt x="197416" y="185370"/>
                    <a:pt x="198121" y="185083"/>
                    <a:pt x="198825" y="184770"/>
                  </a:cubicBezTo>
                  <a:cubicBezTo>
                    <a:pt x="199556" y="184483"/>
                    <a:pt x="200287" y="184196"/>
                    <a:pt x="200991" y="183883"/>
                  </a:cubicBezTo>
                  <a:cubicBezTo>
                    <a:pt x="202401" y="183256"/>
                    <a:pt x="203836" y="182630"/>
                    <a:pt x="205219" y="181952"/>
                  </a:cubicBezTo>
                  <a:cubicBezTo>
                    <a:pt x="210803" y="179316"/>
                    <a:pt x="216205" y="176263"/>
                    <a:pt x="221320" y="172818"/>
                  </a:cubicBezTo>
                  <a:cubicBezTo>
                    <a:pt x="226435" y="169373"/>
                    <a:pt x="231210" y="165485"/>
                    <a:pt x="235595" y="161205"/>
                  </a:cubicBezTo>
                  <a:cubicBezTo>
                    <a:pt x="239979" y="156900"/>
                    <a:pt x="243893" y="152176"/>
                    <a:pt x="247286" y="147061"/>
                  </a:cubicBezTo>
                  <a:lnTo>
                    <a:pt x="248512" y="145130"/>
                  </a:lnTo>
                  <a:cubicBezTo>
                    <a:pt x="248930" y="144504"/>
                    <a:pt x="249295" y="143825"/>
                    <a:pt x="249686" y="143173"/>
                  </a:cubicBezTo>
                  <a:lnTo>
                    <a:pt x="250287" y="142208"/>
                  </a:lnTo>
                  <a:cubicBezTo>
                    <a:pt x="250469" y="141868"/>
                    <a:pt x="250678" y="141529"/>
                    <a:pt x="250835" y="141216"/>
                  </a:cubicBezTo>
                  <a:lnTo>
                    <a:pt x="251904" y="139180"/>
                  </a:lnTo>
                  <a:cubicBezTo>
                    <a:pt x="252270" y="138502"/>
                    <a:pt x="252583" y="137823"/>
                    <a:pt x="252922" y="137119"/>
                  </a:cubicBezTo>
                  <a:lnTo>
                    <a:pt x="253888" y="135057"/>
                  </a:lnTo>
                  <a:lnTo>
                    <a:pt x="254775" y="132943"/>
                  </a:lnTo>
                  <a:cubicBezTo>
                    <a:pt x="255062" y="132239"/>
                    <a:pt x="255375" y="131534"/>
                    <a:pt x="255610" y="130830"/>
                  </a:cubicBezTo>
                  <a:lnTo>
                    <a:pt x="256393" y="128664"/>
                  </a:lnTo>
                  <a:cubicBezTo>
                    <a:pt x="256523" y="128298"/>
                    <a:pt x="256628" y="127933"/>
                    <a:pt x="256732" y="127568"/>
                  </a:cubicBezTo>
                  <a:lnTo>
                    <a:pt x="257071" y="126472"/>
                  </a:lnTo>
                  <a:lnTo>
                    <a:pt x="257385" y="125376"/>
                  </a:lnTo>
                  <a:cubicBezTo>
                    <a:pt x="257515" y="125010"/>
                    <a:pt x="257619" y="124645"/>
                    <a:pt x="257698" y="124280"/>
                  </a:cubicBezTo>
                  <a:lnTo>
                    <a:pt x="258246" y="122088"/>
                  </a:lnTo>
                  <a:cubicBezTo>
                    <a:pt x="258324" y="121696"/>
                    <a:pt x="258428" y="121331"/>
                    <a:pt x="258507" y="120965"/>
                  </a:cubicBezTo>
                  <a:lnTo>
                    <a:pt x="258715" y="119843"/>
                  </a:lnTo>
                  <a:lnTo>
                    <a:pt x="259064" y="118196"/>
                  </a:lnTo>
                  <a:close/>
                  <a:moveTo>
                    <a:pt x="156264" y="0"/>
                  </a:moveTo>
                  <a:cubicBezTo>
                    <a:pt x="155080" y="0"/>
                    <a:pt x="153896" y="39"/>
                    <a:pt x="152714" y="115"/>
                  </a:cubicBezTo>
                  <a:lnTo>
                    <a:pt x="151435" y="220"/>
                  </a:lnTo>
                  <a:cubicBezTo>
                    <a:pt x="151018" y="272"/>
                    <a:pt x="150600" y="350"/>
                    <a:pt x="150209" y="402"/>
                  </a:cubicBezTo>
                  <a:cubicBezTo>
                    <a:pt x="149400" y="507"/>
                    <a:pt x="148643" y="637"/>
                    <a:pt x="147938" y="768"/>
                  </a:cubicBezTo>
                  <a:cubicBezTo>
                    <a:pt x="146503" y="1107"/>
                    <a:pt x="145251" y="1420"/>
                    <a:pt x="144233" y="1733"/>
                  </a:cubicBezTo>
                  <a:cubicBezTo>
                    <a:pt x="142197" y="2464"/>
                    <a:pt x="141049" y="3090"/>
                    <a:pt x="141127" y="3534"/>
                  </a:cubicBezTo>
                  <a:cubicBezTo>
                    <a:pt x="141154" y="3743"/>
                    <a:pt x="141519" y="3899"/>
                    <a:pt x="142197" y="4030"/>
                  </a:cubicBezTo>
                  <a:cubicBezTo>
                    <a:pt x="142641" y="4082"/>
                    <a:pt x="143059" y="4134"/>
                    <a:pt x="143502" y="4160"/>
                  </a:cubicBezTo>
                  <a:cubicBezTo>
                    <a:pt x="143763" y="4186"/>
                    <a:pt x="144050" y="4186"/>
                    <a:pt x="144363" y="4186"/>
                  </a:cubicBezTo>
                  <a:cubicBezTo>
                    <a:pt x="144676" y="4186"/>
                    <a:pt x="144990" y="4212"/>
                    <a:pt x="145355" y="4239"/>
                  </a:cubicBezTo>
                  <a:cubicBezTo>
                    <a:pt x="146086" y="4291"/>
                    <a:pt x="146895" y="4317"/>
                    <a:pt x="147808" y="4343"/>
                  </a:cubicBezTo>
                  <a:cubicBezTo>
                    <a:pt x="148278" y="4343"/>
                    <a:pt x="148747" y="4395"/>
                    <a:pt x="149269" y="4421"/>
                  </a:cubicBezTo>
                  <a:lnTo>
                    <a:pt x="150887" y="4526"/>
                  </a:lnTo>
                  <a:cubicBezTo>
                    <a:pt x="151435" y="4552"/>
                    <a:pt x="152036" y="4630"/>
                    <a:pt x="152636" y="4708"/>
                  </a:cubicBezTo>
                  <a:lnTo>
                    <a:pt x="154593" y="4891"/>
                  </a:lnTo>
                  <a:cubicBezTo>
                    <a:pt x="155950" y="5126"/>
                    <a:pt x="157385" y="5282"/>
                    <a:pt x="158951" y="5648"/>
                  </a:cubicBezTo>
                  <a:lnTo>
                    <a:pt x="160204" y="5804"/>
                  </a:lnTo>
                  <a:cubicBezTo>
                    <a:pt x="160621" y="5883"/>
                    <a:pt x="161065" y="5987"/>
                    <a:pt x="161534" y="6065"/>
                  </a:cubicBezTo>
                  <a:lnTo>
                    <a:pt x="162996" y="6378"/>
                  </a:lnTo>
                  <a:cubicBezTo>
                    <a:pt x="163492" y="6457"/>
                    <a:pt x="163987" y="6613"/>
                    <a:pt x="164483" y="6744"/>
                  </a:cubicBezTo>
                  <a:lnTo>
                    <a:pt x="166023" y="7109"/>
                  </a:lnTo>
                  <a:lnTo>
                    <a:pt x="167536" y="7579"/>
                  </a:lnTo>
                  <a:cubicBezTo>
                    <a:pt x="168032" y="7735"/>
                    <a:pt x="168528" y="7866"/>
                    <a:pt x="169024" y="8049"/>
                  </a:cubicBezTo>
                  <a:lnTo>
                    <a:pt x="170459" y="8544"/>
                  </a:lnTo>
                  <a:cubicBezTo>
                    <a:pt x="170929" y="8701"/>
                    <a:pt x="171399" y="8858"/>
                    <a:pt x="171842" y="9014"/>
                  </a:cubicBezTo>
                  <a:lnTo>
                    <a:pt x="173095" y="9510"/>
                  </a:lnTo>
                  <a:cubicBezTo>
                    <a:pt x="173904" y="9823"/>
                    <a:pt x="174608" y="10110"/>
                    <a:pt x="175209" y="10371"/>
                  </a:cubicBezTo>
                  <a:lnTo>
                    <a:pt x="177140" y="11180"/>
                  </a:lnTo>
                  <a:cubicBezTo>
                    <a:pt x="178907" y="12522"/>
                    <a:pt x="177990" y="12675"/>
                    <a:pt x="176689" y="12675"/>
                  </a:cubicBezTo>
                  <a:cubicBezTo>
                    <a:pt x="176472" y="12675"/>
                    <a:pt x="176245" y="12671"/>
                    <a:pt x="176018" y="12668"/>
                  </a:cubicBezTo>
                  <a:lnTo>
                    <a:pt x="176018" y="12668"/>
                  </a:lnTo>
                  <a:cubicBezTo>
                    <a:pt x="180637" y="14703"/>
                    <a:pt x="185203" y="17052"/>
                    <a:pt x="189796" y="19426"/>
                  </a:cubicBezTo>
                  <a:cubicBezTo>
                    <a:pt x="194389" y="21801"/>
                    <a:pt x="198956" y="24202"/>
                    <a:pt x="203444" y="26733"/>
                  </a:cubicBezTo>
                  <a:cubicBezTo>
                    <a:pt x="212369" y="31796"/>
                    <a:pt x="220929" y="37433"/>
                    <a:pt x="228523" y="44139"/>
                  </a:cubicBezTo>
                  <a:cubicBezTo>
                    <a:pt x="228992" y="44557"/>
                    <a:pt x="229488" y="44948"/>
                    <a:pt x="229958" y="45392"/>
                  </a:cubicBezTo>
                  <a:lnTo>
                    <a:pt x="231341" y="46697"/>
                  </a:lnTo>
                  <a:cubicBezTo>
                    <a:pt x="232254" y="47558"/>
                    <a:pt x="233115" y="48471"/>
                    <a:pt x="234029" y="49332"/>
                  </a:cubicBezTo>
                  <a:cubicBezTo>
                    <a:pt x="234968" y="50219"/>
                    <a:pt x="235777" y="51185"/>
                    <a:pt x="236638" y="52098"/>
                  </a:cubicBezTo>
                  <a:cubicBezTo>
                    <a:pt x="237082" y="52568"/>
                    <a:pt x="237500" y="53012"/>
                    <a:pt x="237917" y="53481"/>
                  </a:cubicBezTo>
                  <a:lnTo>
                    <a:pt x="239144" y="54943"/>
                  </a:lnTo>
                  <a:cubicBezTo>
                    <a:pt x="242406" y="58779"/>
                    <a:pt x="245354" y="62850"/>
                    <a:pt x="247990" y="67156"/>
                  </a:cubicBezTo>
                  <a:cubicBezTo>
                    <a:pt x="251359" y="72698"/>
                    <a:pt x="254130" y="78588"/>
                    <a:pt x="256163" y="84693"/>
                  </a:cubicBezTo>
                  <a:lnTo>
                    <a:pt x="256163" y="84693"/>
                  </a:lnTo>
                  <a:cubicBezTo>
                    <a:pt x="254097" y="78580"/>
                    <a:pt x="251284" y="72681"/>
                    <a:pt x="247886" y="67130"/>
                  </a:cubicBezTo>
                  <a:cubicBezTo>
                    <a:pt x="245198" y="62824"/>
                    <a:pt x="242197" y="58727"/>
                    <a:pt x="238883" y="54891"/>
                  </a:cubicBezTo>
                  <a:lnTo>
                    <a:pt x="237656" y="53429"/>
                  </a:lnTo>
                  <a:lnTo>
                    <a:pt x="236351" y="52046"/>
                  </a:lnTo>
                  <a:lnTo>
                    <a:pt x="235047" y="50637"/>
                  </a:lnTo>
                  <a:cubicBezTo>
                    <a:pt x="234603" y="50167"/>
                    <a:pt x="234133" y="49750"/>
                    <a:pt x="233690" y="49280"/>
                  </a:cubicBezTo>
                  <a:lnTo>
                    <a:pt x="232333" y="47949"/>
                  </a:lnTo>
                  <a:cubicBezTo>
                    <a:pt x="231889" y="47506"/>
                    <a:pt x="231419" y="47062"/>
                    <a:pt x="230949" y="46644"/>
                  </a:cubicBezTo>
                  <a:lnTo>
                    <a:pt x="229540" y="45340"/>
                  </a:lnTo>
                  <a:lnTo>
                    <a:pt x="228105" y="44087"/>
                  </a:lnTo>
                  <a:cubicBezTo>
                    <a:pt x="224217" y="40721"/>
                    <a:pt x="220120" y="37641"/>
                    <a:pt x="215840" y="34797"/>
                  </a:cubicBezTo>
                  <a:cubicBezTo>
                    <a:pt x="211586" y="31900"/>
                    <a:pt x="207124" y="29264"/>
                    <a:pt x="202583" y="26733"/>
                  </a:cubicBezTo>
                  <a:cubicBezTo>
                    <a:pt x="198016" y="24202"/>
                    <a:pt x="193397" y="21775"/>
                    <a:pt x="188700" y="19400"/>
                  </a:cubicBezTo>
                  <a:cubicBezTo>
                    <a:pt x="184003" y="17026"/>
                    <a:pt x="179332" y="14677"/>
                    <a:pt x="174608" y="12668"/>
                  </a:cubicBezTo>
                  <a:cubicBezTo>
                    <a:pt x="173826" y="12720"/>
                    <a:pt x="173486" y="12928"/>
                    <a:pt x="174321" y="13607"/>
                  </a:cubicBezTo>
                  <a:cubicBezTo>
                    <a:pt x="175026" y="14129"/>
                    <a:pt x="175783" y="14599"/>
                    <a:pt x="176540" y="15016"/>
                  </a:cubicBezTo>
                  <a:cubicBezTo>
                    <a:pt x="177088" y="15355"/>
                    <a:pt x="177740" y="15695"/>
                    <a:pt x="178497" y="16112"/>
                  </a:cubicBezTo>
                  <a:cubicBezTo>
                    <a:pt x="179280" y="16556"/>
                    <a:pt x="180167" y="17026"/>
                    <a:pt x="181132" y="17547"/>
                  </a:cubicBezTo>
                  <a:cubicBezTo>
                    <a:pt x="181811" y="17939"/>
                    <a:pt x="182620" y="18383"/>
                    <a:pt x="183533" y="18878"/>
                  </a:cubicBezTo>
                  <a:cubicBezTo>
                    <a:pt x="184421" y="19374"/>
                    <a:pt x="185438" y="19922"/>
                    <a:pt x="186534" y="20522"/>
                  </a:cubicBezTo>
                  <a:lnTo>
                    <a:pt x="194102" y="24515"/>
                  </a:lnTo>
                  <a:cubicBezTo>
                    <a:pt x="199713" y="27490"/>
                    <a:pt x="206289" y="31039"/>
                    <a:pt x="212839" y="35240"/>
                  </a:cubicBezTo>
                  <a:cubicBezTo>
                    <a:pt x="216127" y="37328"/>
                    <a:pt x="219389" y="39572"/>
                    <a:pt x="222521" y="41999"/>
                  </a:cubicBezTo>
                  <a:cubicBezTo>
                    <a:pt x="225600" y="44374"/>
                    <a:pt x="228575" y="46931"/>
                    <a:pt x="231393" y="49619"/>
                  </a:cubicBezTo>
                  <a:lnTo>
                    <a:pt x="233429" y="51603"/>
                  </a:lnTo>
                  <a:lnTo>
                    <a:pt x="235334" y="53638"/>
                  </a:lnTo>
                  <a:lnTo>
                    <a:pt x="236273" y="54656"/>
                  </a:lnTo>
                  <a:lnTo>
                    <a:pt x="237160" y="55700"/>
                  </a:lnTo>
                  <a:lnTo>
                    <a:pt x="238909" y="57735"/>
                  </a:lnTo>
                  <a:lnTo>
                    <a:pt x="240527" y="59797"/>
                  </a:lnTo>
                  <a:cubicBezTo>
                    <a:pt x="241049" y="60475"/>
                    <a:pt x="241570" y="61128"/>
                    <a:pt x="242040" y="61806"/>
                  </a:cubicBezTo>
                  <a:cubicBezTo>
                    <a:pt x="243006" y="63163"/>
                    <a:pt x="243945" y="64442"/>
                    <a:pt x="244754" y="65747"/>
                  </a:cubicBezTo>
                  <a:lnTo>
                    <a:pt x="245589" y="67077"/>
                  </a:lnTo>
                  <a:cubicBezTo>
                    <a:pt x="245850" y="67521"/>
                    <a:pt x="246163" y="67965"/>
                    <a:pt x="246398" y="68434"/>
                  </a:cubicBezTo>
                  <a:lnTo>
                    <a:pt x="247964" y="71148"/>
                  </a:lnTo>
                  <a:cubicBezTo>
                    <a:pt x="248225" y="71618"/>
                    <a:pt x="248460" y="72088"/>
                    <a:pt x="248695" y="72558"/>
                  </a:cubicBezTo>
                  <a:lnTo>
                    <a:pt x="249399" y="73941"/>
                  </a:lnTo>
                  <a:cubicBezTo>
                    <a:pt x="249634" y="74410"/>
                    <a:pt x="249895" y="74854"/>
                    <a:pt x="250130" y="75350"/>
                  </a:cubicBezTo>
                  <a:lnTo>
                    <a:pt x="250782" y="76785"/>
                  </a:lnTo>
                  <a:lnTo>
                    <a:pt x="251435" y="78220"/>
                  </a:lnTo>
                  <a:lnTo>
                    <a:pt x="251748" y="78925"/>
                  </a:lnTo>
                  <a:lnTo>
                    <a:pt x="252035" y="79656"/>
                  </a:lnTo>
                  <a:lnTo>
                    <a:pt x="253209" y="82604"/>
                  </a:lnTo>
                  <a:cubicBezTo>
                    <a:pt x="253862" y="84588"/>
                    <a:pt x="254592" y="86545"/>
                    <a:pt x="255114" y="88580"/>
                  </a:cubicBezTo>
                  <a:lnTo>
                    <a:pt x="255532" y="90094"/>
                  </a:lnTo>
                  <a:cubicBezTo>
                    <a:pt x="255610" y="90355"/>
                    <a:pt x="255688" y="90616"/>
                    <a:pt x="255741" y="90877"/>
                  </a:cubicBezTo>
                  <a:lnTo>
                    <a:pt x="255897" y="91634"/>
                  </a:lnTo>
                  <a:lnTo>
                    <a:pt x="256236" y="93173"/>
                  </a:lnTo>
                  <a:lnTo>
                    <a:pt x="256393" y="93930"/>
                  </a:lnTo>
                  <a:cubicBezTo>
                    <a:pt x="256471" y="94191"/>
                    <a:pt x="256523" y="94452"/>
                    <a:pt x="256550" y="94713"/>
                  </a:cubicBezTo>
                  <a:lnTo>
                    <a:pt x="257045" y="97792"/>
                  </a:lnTo>
                  <a:cubicBezTo>
                    <a:pt x="257150" y="98314"/>
                    <a:pt x="257202" y="98836"/>
                    <a:pt x="257254" y="99358"/>
                  </a:cubicBezTo>
                  <a:lnTo>
                    <a:pt x="257411" y="100924"/>
                  </a:lnTo>
                  <a:cubicBezTo>
                    <a:pt x="257463" y="101446"/>
                    <a:pt x="257541" y="101942"/>
                    <a:pt x="257567" y="102463"/>
                  </a:cubicBezTo>
                  <a:lnTo>
                    <a:pt x="257619" y="104029"/>
                  </a:lnTo>
                  <a:cubicBezTo>
                    <a:pt x="257672" y="105073"/>
                    <a:pt x="257750" y="106117"/>
                    <a:pt x="257698" y="107161"/>
                  </a:cubicBezTo>
                  <a:lnTo>
                    <a:pt x="257646" y="110292"/>
                  </a:lnTo>
                  <a:lnTo>
                    <a:pt x="257385" y="113424"/>
                  </a:lnTo>
                  <a:cubicBezTo>
                    <a:pt x="256445" y="121853"/>
                    <a:pt x="253992" y="130047"/>
                    <a:pt x="250156" y="137615"/>
                  </a:cubicBezTo>
                  <a:cubicBezTo>
                    <a:pt x="246242" y="145287"/>
                    <a:pt x="241179" y="152333"/>
                    <a:pt x="235151" y="158491"/>
                  </a:cubicBezTo>
                  <a:cubicBezTo>
                    <a:pt x="232124" y="161597"/>
                    <a:pt x="228862" y="164493"/>
                    <a:pt x="225443" y="167129"/>
                  </a:cubicBezTo>
                  <a:cubicBezTo>
                    <a:pt x="221972" y="169817"/>
                    <a:pt x="218371" y="172270"/>
                    <a:pt x="214640" y="174514"/>
                  </a:cubicBezTo>
                  <a:cubicBezTo>
                    <a:pt x="210882" y="176758"/>
                    <a:pt x="207020" y="178820"/>
                    <a:pt x="203053" y="180673"/>
                  </a:cubicBezTo>
                  <a:cubicBezTo>
                    <a:pt x="199060" y="182526"/>
                    <a:pt x="194989" y="184196"/>
                    <a:pt x="190866" y="185683"/>
                  </a:cubicBezTo>
                  <a:cubicBezTo>
                    <a:pt x="186743" y="187171"/>
                    <a:pt x="182542" y="188476"/>
                    <a:pt x="178314" y="189624"/>
                  </a:cubicBezTo>
                  <a:cubicBezTo>
                    <a:pt x="177270" y="189937"/>
                    <a:pt x="176200" y="190172"/>
                    <a:pt x="175156" y="190433"/>
                  </a:cubicBezTo>
                  <a:lnTo>
                    <a:pt x="173565" y="190850"/>
                  </a:lnTo>
                  <a:cubicBezTo>
                    <a:pt x="173017" y="190981"/>
                    <a:pt x="172495" y="191111"/>
                    <a:pt x="171973" y="191216"/>
                  </a:cubicBezTo>
                  <a:cubicBezTo>
                    <a:pt x="169833" y="191685"/>
                    <a:pt x="167719" y="192155"/>
                    <a:pt x="165579" y="192546"/>
                  </a:cubicBezTo>
                  <a:cubicBezTo>
                    <a:pt x="161326" y="193408"/>
                    <a:pt x="157020" y="194008"/>
                    <a:pt x="152766" y="194504"/>
                  </a:cubicBezTo>
                  <a:cubicBezTo>
                    <a:pt x="150626" y="194712"/>
                    <a:pt x="148486" y="194973"/>
                    <a:pt x="146347" y="195104"/>
                  </a:cubicBezTo>
                  <a:cubicBezTo>
                    <a:pt x="145277" y="195156"/>
                    <a:pt x="144233" y="195260"/>
                    <a:pt x="143163" y="195313"/>
                  </a:cubicBezTo>
                  <a:lnTo>
                    <a:pt x="139953" y="195469"/>
                  </a:lnTo>
                  <a:cubicBezTo>
                    <a:pt x="137482" y="195565"/>
                    <a:pt x="135011" y="195613"/>
                    <a:pt x="132543" y="195613"/>
                  </a:cubicBezTo>
                  <a:cubicBezTo>
                    <a:pt x="110245" y="195613"/>
                    <a:pt x="88100" y="191696"/>
                    <a:pt x="67120" y="184013"/>
                  </a:cubicBezTo>
                  <a:cubicBezTo>
                    <a:pt x="55533" y="179733"/>
                    <a:pt x="44416" y="174279"/>
                    <a:pt x="33952" y="167703"/>
                  </a:cubicBezTo>
                  <a:lnTo>
                    <a:pt x="31994" y="166477"/>
                  </a:lnTo>
                  <a:cubicBezTo>
                    <a:pt x="31368" y="166059"/>
                    <a:pt x="30716" y="165642"/>
                    <a:pt x="30116" y="165224"/>
                  </a:cubicBezTo>
                  <a:cubicBezTo>
                    <a:pt x="29489" y="164780"/>
                    <a:pt x="28863" y="164363"/>
                    <a:pt x="28289" y="163945"/>
                  </a:cubicBezTo>
                  <a:lnTo>
                    <a:pt x="27375" y="163293"/>
                  </a:lnTo>
                  <a:lnTo>
                    <a:pt x="26514" y="162641"/>
                  </a:lnTo>
                  <a:cubicBezTo>
                    <a:pt x="24244" y="160944"/>
                    <a:pt x="22130" y="159065"/>
                    <a:pt x="20173" y="157030"/>
                  </a:cubicBezTo>
                  <a:cubicBezTo>
                    <a:pt x="18399" y="155177"/>
                    <a:pt x="16859" y="153090"/>
                    <a:pt x="15632" y="150819"/>
                  </a:cubicBezTo>
                  <a:cubicBezTo>
                    <a:pt x="15476" y="150558"/>
                    <a:pt x="15371" y="150271"/>
                    <a:pt x="15241" y="150010"/>
                  </a:cubicBezTo>
                  <a:lnTo>
                    <a:pt x="15032" y="149593"/>
                  </a:lnTo>
                  <a:cubicBezTo>
                    <a:pt x="14980" y="149462"/>
                    <a:pt x="14902" y="149332"/>
                    <a:pt x="14876" y="149201"/>
                  </a:cubicBezTo>
                  <a:lnTo>
                    <a:pt x="14536" y="148366"/>
                  </a:lnTo>
                  <a:cubicBezTo>
                    <a:pt x="14484" y="148210"/>
                    <a:pt x="14432" y="148079"/>
                    <a:pt x="14380" y="147949"/>
                  </a:cubicBezTo>
                  <a:lnTo>
                    <a:pt x="14249" y="147531"/>
                  </a:lnTo>
                  <a:cubicBezTo>
                    <a:pt x="13884" y="146409"/>
                    <a:pt x="13649" y="145287"/>
                    <a:pt x="13545" y="144139"/>
                  </a:cubicBezTo>
                  <a:cubicBezTo>
                    <a:pt x="13205" y="140798"/>
                    <a:pt x="13701" y="137406"/>
                    <a:pt x="14980" y="134300"/>
                  </a:cubicBezTo>
                  <a:cubicBezTo>
                    <a:pt x="16337" y="130934"/>
                    <a:pt x="18320" y="127855"/>
                    <a:pt x="20825" y="125245"/>
                  </a:cubicBezTo>
                  <a:cubicBezTo>
                    <a:pt x="21452" y="124593"/>
                    <a:pt x="22104" y="123940"/>
                    <a:pt x="22809" y="123366"/>
                  </a:cubicBezTo>
                  <a:cubicBezTo>
                    <a:pt x="23487" y="122766"/>
                    <a:pt x="24218" y="122192"/>
                    <a:pt x="24975" y="121670"/>
                  </a:cubicBezTo>
                  <a:lnTo>
                    <a:pt x="26123" y="120861"/>
                  </a:lnTo>
                  <a:cubicBezTo>
                    <a:pt x="26514" y="120600"/>
                    <a:pt x="26932" y="120365"/>
                    <a:pt x="27349" y="120130"/>
                  </a:cubicBezTo>
                  <a:cubicBezTo>
                    <a:pt x="27532" y="120000"/>
                    <a:pt x="27741" y="119869"/>
                    <a:pt x="27950" y="119765"/>
                  </a:cubicBezTo>
                  <a:lnTo>
                    <a:pt x="28576" y="119426"/>
                  </a:lnTo>
                  <a:cubicBezTo>
                    <a:pt x="29020" y="119217"/>
                    <a:pt x="29411" y="118956"/>
                    <a:pt x="29855" y="118747"/>
                  </a:cubicBezTo>
                  <a:cubicBezTo>
                    <a:pt x="31603" y="117886"/>
                    <a:pt x="33430" y="117129"/>
                    <a:pt x="35283" y="116503"/>
                  </a:cubicBezTo>
                  <a:cubicBezTo>
                    <a:pt x="37188" y="115877"/>
                    <a:pt x="39119" y="115355"/>
                    <a:pt x="41076" y="114911"/>
                  </a:cubicBezTo>
                  <a:cubicBezTo>
                    <a:pt x="43059" y="114494"/>
                    <a:pt x="45095" y="114154"/>
                    <a:pt x="47130" y="113920"/>
                  </a:cubicBezTo>
                  <a:cubicBezTo>
                    <a:pt x="49192" y="113685"/>
                    <a:pt x="51279" y="113528"/>
                    <a:pt x="53367" y="113424"/>
                  </a:cubicBezTo>
                  <a:cubicBezTo>
                    <a:pt x="54911" y="113366"/>
                    <a:pt x="56477" y="113344"/>
                    <a:pt x="58063" y="113344"/>
                  </a:cubicBezTo>
                  <a:cubicBezTo>
                    <a:pt x="60793" y="113344"/>
                    <a:pt x="63586" y="113410"/>
                    <a:pt x="66441" y="113476"/>
                  </a:cubicBezTo>
                  <a:cubicBezTo>
                    <a:pt x="68784" y="113530"/>
                    <a:pt x="71162" y="113577"/>
                    <a:pt x="73578" y="113577"/>
                  </a:cubicBezTo>
                  <a:cubicBezTo>
                    <a:pt x="75819" y="113577"/>
                    <a:pt x="78092" y="113537"/>
                    <a:pt x="80402" y="113424"/>
                  </a:cubicBezTo>
                  <a:cubicBezTo>
                    <a:pt x="85361" y="113215"/>
                    <a:pt x="90267" y="112432"/>
                    <a:pt x="95068" y="111101"/>
                  </a:cubicBezTo>
                  <a:cubicBezTo>
                    <a:pt x="95355" y="110997"/>
                    <a:pt x="95668" y="110919"/>
                    <a:pt x="95982" y="110840"/>
                  </a:cubicBezTo>
                  <a:lnTo>
                    <a:pt x="96895" y="110501"/>
                  </a:lnTo>
                  <a:lnTo>
                    <a:pt x="98722" y="109875"/>
                  </a:lnTo>
                  <a:cubicBezTo>
                    <a:pt x="99322" y="109640"/>
                    <a:pt x="99922" y="109379"/>
                    <a:pt x="100496" y="109118"/>
                  </a:cubicBezTo>
                  <a:lnTo>
                    <a:pt x="101410" y="108753"/>
                  </a:lnTo>
                  <a:lnTo>
                    <a:pt x="101853" y="108544"/>
                  </a:lnTo>
                  <a:cubicBezTo>
                    <a:pt x="102010" y="108492"/>
                    <a:pt x="102140" y="108413"/>
                    <a:pt x="102297" y="108335"/>
                  </a:cubicBezTo>
                  <a:cubicBezTo>
                    <a:pt x="103471" y="107761"/>
                    <a:pt x="104619" y="107109"/>
                    <a:pt x="105741" y="106430"/>
                  </a:cubicBezTo>
                  <a:cubicBezTo>
                    <a:pt x="106316" y="106065"/>
                    <a:pt x="106864" y="105725"/>
                    <a:pt x="107412" y="105360"/>
                  </a:cubicBezTo>
                  <a:lnTo>
                    <a:pt x="109003" y="104212"/>
                  </a:lnTo>
                  <a:cubicBezTo>
                    <a:pt x="117171" y="98027"/>
                    <a:pt x="122939" y="89181"/>
                    <a:pt x="125313" y="79212"/>
                  </a:cubicBezTo>
                  <a:cubicBezTo>
                    <a:pt x="125626" y="77986"/>
                    <a:pt x="125809" y="76759"/>
                    <a:pt x="126018" y="75506"/>
                  </a:cubicBezTo>
                  <a:cubicBezTo>
                    <a:pt x="126122" y="74906"/>
                    <a:pt x="126175" y="74280"/>
                    <a:pt x="126227" y="73654"/>
                  </a:cubicBezTo>
                  <a:lnTo>
                    <a:pt x="126383" y="71775"/>
                  </a:lnTo>
                  <a:cubicBezTo>
                    <a:pt x="126409" y="71148"/>
                    <a:pt x="126409" y="70522"/>
                    <a:pt x="126409" y="69896"/>
                  </a:cubicBezTo>
                  <a:cubicBezTo>
                    <a:pt x="126409" y="69269"/>
                    <a:pt x="126435" y="68643"/>
                    <a:pt x="126409" y="68043"/>
                  </a:cubicBezTo>
                  <a:lnTo>
                    <a:pt x="126357" y="67130"/>
                  </a:lnTo>
                  <a:lnTo>
                    <a:pt x="126279" y="66242"/>
                  </a:lnTo>
                  <a:cubicBezTo>
                    <a:pt x="126253" y="65616"/>
                    <a:pt x="126175" y="65042"/>
                    <a:pt x="126122" y="64442"/>
                  </a:cubicBezTo>
                  <a:cubicBezTo>
                    <a:pt x="125548" y="59744"/>
                    <a:pt x="124452" y="55517"/>
                    <a:pt x="123408" y="51603"/>
                  </a:cubicBezTo>
                  <a:cubicBezTo>
                    <a:pt x="122338" y="47662"/>
                    <a:pt x="121321" y="44009"/>
                    <a:pt x="120668" y="40616"/>
                  </a:cubicBezTo>
                  <a:cubicBezTo>
                    <a:pt x="120016" y="37198"/>
                    <a:pt x="119781" y="34066"/>
                    <a:pt x="120094" y="31222"/>
                  </a:cubicBezTo>
                  <a:cubicBezTo>
                    <a:pt x="120120" y="31039"/>
                    <a:pt x="120146" y="30882"/>
                    <a:pt x="120172" y="30700"/>
                  </a:cubicBezTo>
                  <a:lnTo>
                    <a:pt x="120251" y="30178"/>
                  </a:lnTo>
                  <a:cubicBezTo>
                    <a:pt x="120303" y="29813"/>
                    <a:pt x="120381" y="29473"/>
                    <a:pt x="120460" y="29134"/>
                  </a:cubicBezTo>
                  <a:cubicBezTo>
                    <a:pt x="120590" y="28482"/>
                    <a:pt x="120773" y="27829"/>
                    <a:pt x="121008" y="27177"/>
                  </a:cubicBezTo>
                  <a:cubicBezTo>
                    <a:pt x="121451" y="25898"/>
                    <a:pt x="122051" y="24672"/>
                    <a:pt x="122756" y="23497"/>
                  </a:cubicBezTo>
                  <a:cubicBezTo>
                    <a:pt x="123982" y="21514"/>
                    <a:pt x="125470" y="19713"/>
                    <a:pt x="127218" y="18174"/>
                  </a:cubicBezTo>
                  <a:cubicBezTo>
                    <a:pt x="128001" y="17417"/>
                    <a:pt x="128836" y="16765"/>
                    <a:pt x="129645" y="16164"/>
                  </a:cubicBezTo>
                  <a:cubicBezTo>
                    <a:pt x="130454" y="15564"/>
                    <a:pt x="131263" y="15016"/>
                    <a:pt x="132020" y="14520"/>
                  </a:cubicBezTo>
                  <a:cubicBezTo>
                    <a:pt x="134473" y="13033"/>
                    <a:pt x="137030" y="11754"/>
                    <a:pt x="139718" y="10710"/>
                  </a:cubicBezTo>
                  <a:cubicBezTo>
                    <a:pt x="140658" y="10319"/>
                    <a:pt x="141414" y="10032"/>
                    <a:pt x="141989" y="9745"/>
                  </a:cubicBezTo>
                  <a:lnTo>
                    <a:pt x="142197" y="9666"/>
                  </a:lnTo>
                  <a:lnTo>
                    <a:pt x="142406" y="9562"/>
                  </a:lnTo>
                  <a:cubicBezTo>
                    <a:pt x="142537" y="9484"/>
                    <a:pt x="142667" y="9432"/>
                    <a:pt x="142771" y="9379"/>
                  </a:cubicBezTo>
                  <a:cubicBezTo>
                    <a:pt x="142928" y="9275"/>
                    <a:pt x="143111" y="9171"/>
                    <a:pt x="143241" y="9040"/>
                  </a:cubicBezTo>
                  <a:cubicBezTo>
                    <a:pt x="143659" y="8649"/>
                    <a:pt x="143215" y="8388"/>
                    <a:pt x="141963" y="8257"/>
                  </a:cubicBezTo>
                  <a:cubicBezTo>
                    <a:pt x="141591" y="8216"/>
                    <a:pt x="141146" y="8190"/>
                    <a:pt x="140630" y="8190"/>
                  </a:cubicBezTo>
                  <a:cubicBezTo>
                    <a:pt x="139514" y="8190"/>
                    <a:pt x="138066" y="8310"/>
                    <a:pt x="136300" y="8649"/>
                  </a:cubicBezTo>
                  <a:cubicBezTo>
                    <a:pt x="133038" y="9301"/>
                    <a:pt x="129906" y="10475"/>
                    <a:pt x="126983" y="12093"/>
                  </a:cubicBezTo>
                  <a:cubicBezTo>
                    <a:pt x="125078" y="13163"/>
                    <a:pt x="123304" y="14416"/>
                    <a:pt x="121660" y="15851"/>
                  </a:cubicBezTo>
                  <a:cubicBezTo>
                    <a:pt x="120747" y="16660"/>
                    <a:pt x="119911" y="17521"/>
                    <a:pt x="119103" y="18409"/>
                  </a:cubicBezTo>
                  <a:cubicBezTo>
                    <a:pt x="118267" y="19400"/>
                    <a:pt x="117511" y="20418"/>
                    <a:pt x="116832" y="21514"/>
                  </a:cubicBezTo>
                  <a:cubicBezTo>
                    <a:pt x="115319" y="23889"/>
                    <a:pt x="114249" y="26551"/>
                    <a:pt x="113675" y="29291"/>
                  </a:cubicBezTo>
                  <a:cubicBezTo>
                    <a:pt x="113048" y="32370"/>
                    <a:pt x="112892" y="35501"/>
                    <a:pt x="113205" y="38607"/>
                  </a:cubicBezTo>
                  <a:lnTo>
                    <a:pt x="112031" y="38737"/>
                  </a:lnTo>
                  <a:cubicBezTo>
                    <a:pt x="111691" y="35684"/>
                    <a:pt x="111743" y="32605"/>
                    <a:pt x="112187" y="29578"/>
                  </a:cubicBezTo>
                  <a:cubicBezTo>
                    <a:pt x="112396" y="28273"/>
                    <a:pt x="112709" y="26968"/>
                    <a:pt x="113100" y="25689"/>
                  </a:cubicBezTo>
                  <a:cubicBezTo>
                    <a:pt x="113466" y="24567"/>
                    <a:pt x="113883" y="23445"/>
                    <a:pt x="114405" y="22375"/>
                  </a:cubicBezTo>
                  <a:cubicBezTo>
                    <a:pt x="115240" y="20548"/>
                    <a:pt x="116284" y="18852"/>
                    <a:pt x="117458" y="17234"/>
                  </a:cubicBezTo>
                  <a:cubicBezTo>
                    <a:pt x="118372" y="16034"/>
                    <a:pt x="119337" y="14860"/>
                    <a:pt x="120407" y="13764"/>
                  </a:cubicBezTo>
                  <a:cubicBezTo>
                    <a:pt x="122182" y="11885"/>
                    <a:pt x="123539" y="10763"/>
                    <a:pt x="124400" y="9954"/>
                  </a:cubicBezTo>
                  <a:cubicBezTo>
                    <a:pt x="125287" y="9118"/>
                    <a:pt x="125705" y="8675"/>
                    <a:pt x="125757" y="8362"/>
                  </a:cubicBezTo>
                  <a:cubicBezTo>
                    <a:pt x="125835" y="8020"/>
                    <a:pt x="125450" y="7937"/>
                    <a:pt x="124933" y="7937"/>
                  </a:cubicBezTo>
                  <a:cubicBezTo>
                    <a:pt x="124581" y="7937"/>
                    <a:pt x="124169" y="7975"/>
                    <a:pt x="123800" y="7996"/>
                  </a:cubicBezTo>
                  <a:cubicBezTo>
                    <a:pt x="123692" y="8003"/>
                    <a:pt x="123588" y="8006"/>
                    <a:pt x="123490" y="8006"/>
                  </a:cubicBezTo>
                  <a:cubicBezTo>
                    <a:pt x="122760" y="8006"/>
                    <a:pt x="122388" y="7784"/>
                    <a:pt x="123539" y="6587"/>
                  </a:cubicBezTo>
                  <a:lnTo>
                    <a:pt x="123539" y="6587"/>
                  </a:lnTo>
                  <a:cubicBezTo>
                    <a:pt x="120407" y="8649"/>
                    <a:pt x="117563" y="11154"/>
                    <a:pt x="115136" y="14024"/>
                  </a:cubicBezTo>
                  <a:cubicBezTo>
                    <a:pt x="112631" y="16999"/>
                    <a:pt x="110700" y="20444"/>
                    <a:pt x="109447" y="24124"/>
                  </a:cubicBezTo>
                  <a:cubicBezTo>
                    <a:pt x="108247" y="27803"/>
                    <a:pt x="107699" y="31665"/>
                    <a:pt x="107803" y="35528"/>
                  </a:cubicBezTo>
                  <a:cubicBezTo>
                    <a:pt x="107933" y="39103"/>
                    <a:pt x="108377" y="42652"/>
                    <a:pt x="109160" y="46122"/>
                  </a:cubicBezTo>
                  <a:cubicBezTo>
                    <a:pt x="109865" y="49463"/>
                    <a:pt x="110700" y="52646"/>
                    <a:pt x="111404" y="55700"/>
                  </a:cubicBezTo>
                  <a:cubicBezTo>
                    <a:pt x="112161" y="58622"/>
                    <a:pt x="112709" y="61571"/>
                    <a:pt x="113127" y="64546"/>
                  </a:cubicBezTo>
                  <a:cubicBezTo>
                    <a:pt x="113283" y="65903"/>
                    <a:pt x="113388" y="67286"/>
                    <a:pt x="113388" y="68669"/>
                  </a:cubicBezTo>
                  <a:cubicBezTo>
                    <a:pt x="113414" y="68982"/>
                    <a:pt x="113361" y="69322"/>
                    <a:pt x="113361" y="69635"/>
                  </a:cubicBezTo>
                  <a:lnTo>
                    <a:pt x="113309" y="70626"/>
                  </a:lnTo>
                  <a:cubicBezTo>
                    <a:pt x="113283" y="70783"/>
                    <a:pt x="113283" y="70940"/>
                    <a:pt x="113283" y="71122"/>
                  </a:cubicBezTo>
                  <a:lnTo>
                    <a:pt x="113231" y="71592"/>
                  </a:lnTo>
                  <a:lnTo>
                    <a:pt x="113100" y="72584"/>
                  </a:lnTo>
                  <a:cubicBezTo>
                    <a:pt x="112709" y="75193"/>
                    <a:pt x="111978" y="77751"/>
                    <a:pt x="110908" y="80151"/>
                  </a:cubicBezTo>
                  <a:lnTo>
                    <a:pt x="110517" y="81143"/>
                  </a:lnTo>
                  <a:cubicBezTo>
                    <a:pt x="110386" y="81482"/>
                    <a:pt x="110204" y="81822"/>
                    <a:pt x="110021" y="82187"/>
                  </a:cubicBezTo>
                  <a:cubicBezTo>
                    <a:pt x="109865" y="82552"/>
                    <a:pt x="109682" y="82918"/>
                    <a:pt x="109473" y="83309"/>
                  </a:cubicBezTo>
                  <a:lnTo>
                    <a:pt x="108821" y="84483"/>
                  </a:lnTo>
                  <a:lnTo>
                    <a:pt x="108508" y="85084"/>
                  </a:lnTo>
                  <a:lnTo>
                    <a:pt x="108116" y="85658"/>
                  </a:lnTo>
                  <a:lnTo>
                    <a:pt x="107307" y="86858"/>
                  </a:lnTo>
                  <a:lnTo>
                    <a:pt x="106420" y="88032"/>
                  </a:lnTo>
                  <a:lnTo>
                    <a:pt x="105976" y="88633"/>
                  </a:lnTo>
                  <a:lnTo>
                    <a:pt x="105480" y="89181"/>
                  </a:lnTo>
                  <a:cubicBezTo>
                    <a:pt x="104228" y="90642"/>
                    <a:pt x="102845" y="91973"/>
                    <a:pt x="101331" y="93147"/>
                  </a:cubicBezTo>
                  <a:cubicBezTo>
                    <a:pt x="100105" y="94113"/>
                    <a:pt x="98800" y="94974"/>
                    <a:pt x="97417" y="95731"/>
                  </a:cubicBezTo>
                  <a:lnTo>
                    <a:pt x="96164" y="96383"/>
                  </a:lnTo>
                  <a:lnTo>
                    <a:pt x="94833" y="96957"/>
                  </a:lnTo>
                  <a:lnTo>
                    <a:pt x="94181" y="97244"/>
                  </a:lnTo>
                  <a:cubicBezTo>
                    <a:pt x="93946" y="97323"/>
                    <a:pt x="93711" y="97401"/>
                    <a:pt x="93476" y="97479"/>
                  </a:cubicBezTo>
                  <a:lnTo>
                    <a:pt x="92093" y="97975"/>
                  </a:lnTo>
                  <a:cubicBezTo>
                    <a:pt x="90162" y="98575"/>
                    <a:pt x="88179" y="99019"/>
                    <a:pt x="86170" y="99332"/>
                  </a:cubicBezTo>
                  <a:cubicBezTo>
                    <a:pt x="84082" y="99671"/>
                    <a:pt x="81968" y="99906"/>
                    <a:pt x="79854" y="100010"/>
                  </a:cubicBezTo>
                  <a:cubicBezTo>
                    <a:pt x="78758" y="100063"/>
                    <a:pt x="77688" y="100141"/>
                    <a:pt x="76592" y="100141"/>
                  </a:cubicBezTo>
                  <a:lnTo>
                    <a:pt x="74922" y="100193"/>
                  </a:lnTo>
                  <a:lnTo>
                    <a:pt x="73226" y="100193"/>
                  </a:lnTo>
                  <a:cubicBezTo>
                    <a:pt x="68737" y="100193"/>
                    <a:pt x="64066" y="99984"/>
                    <a:pt x="59239" y="99984"/>
                  </a:cubicBezTo>
                  <a:cubicBezTo>
                    <a:pt x="59004" y="99979"/>
                    <a:pt x="58766" y="99977"/>
                    <a:pt x="58526" y="99977"/>
                  </a:cubicBezTo>
                  <a:cubicBezTo>
                    <a:pt x="57565" y="99977"/>
                    <a:pt x="56572" y="100010"/>
                    <a:pt x="55611" y="100010"/>
                  </a:cubicBezTo>
                  <a:cubicBezTo>
                    <a:pt x="55011" y="100010"/>
                    <a:pt x="54359" y="100037"/>
                    <a:pt x="53758" y="100063"/>
                  </a:cubicBezTo>
                  <a:cubicBezTo>
                    <a:pt x="53132" y="100089"/>
                    <a:pt x="52506" y="100115"/>
                    <a:pt x="51906" y="100141"/>
                  </a:cubicBezTo>
                  <a:cubicBezTo>
                    <a:pt x="49400" y="100271"/>
                    <a:pt x="46921" y="100506"/>
                    <a:pt x="44416" y="100846"/>
                  </a:cubicBezTo>
                  <a:cubicBezTo>
                    <a:pt x="41885" y="101159"/>
                    <a:pt x="39380" y="101628"/>
                    <a:pt x="36927" y="102229"/>
                  </a:cubicBezTo>
                  <a:cubicBezTo>
                    <a:pt x="35674" y="102490"/>
                    <a:pt x="34421" y="102803"/>
                    <a:pt x="33195" y="103194"/>
                  </a:cubicBezTo>
                  <a:cubicBezTo>
                    <a:pt x="31968" y="103586"/>
                    <a:pt x="30742" y="104003"/>
                    <a:pt x="29515" y="104447"/>
                  </a:cubicBezTo>
                  <a:cubicBezTo>
                    <a:pt x="28289" y="104864"/>
                    <a:pt x="27062" y="105386"/>
                    <a:pt x="25862" y="105908"/>
                  </a:cubicBezTo>
                  <a:cubicBezTo>
                    <a:pt x="24688" y="106482"/>
                    <a:pt x="23487" y="107030"/>
                    <a:pt x="22313" y="107683"/>
                  </a:cubicBezTo>
                  <a:cubicBezTo>
                    <a:pt x="21739" y="107996"/>
                    <a:pt x="21165" y="108309"/>
                    <a:pt x="20591" y="108648"/>
                  </a:cubicBezTo>
                  <a:cubicBezTo>
                    <a:pt x="20016" y="109014"/>
                    <a:pt x="19442" y="109353"/>
                    <a:pt x="18894" y="109718"/>
                  </a:cubicBezTo>
                  <a:lnTo>
                    <a:pt x="17224" y="110840"/>
                  </a:lnTo>
                  <a:lnTo>
                    <a:pt x="16807" y="111127"/>
                  </a:lnTo>
                  <a:lnTo>
                    <a:pt x="16389" y="111440"/>
                  </a:lnTo>
                  <a:cubicBezTo>
                    <a:pt x="16128" y="111649"/>
                    <a:pt x="15841" y="111858"/>
                    <a:pt x="15580" y="112067"/>
                  </a:cubicBezTo>
                  <a:cubicBezTo>
                    <a:pt x="11274" y="115459"/>
                    <a:pt x="7673" y="119661"/>
                    <a:pt x="4959" y="124410"/>
                  </a:cubicBezTo>
                  <a:cubicBezTo>
                    <a:pt x="2141" y="129290"/>
                    <a:pt x="471" y="134718"/>
                    <a:pt x="79" y="140329"/>
                  </a:cubicBezTo>
                  <a:cubicBezTo>
                    <a:pt x="1" y="141790"/>
                    <a:pt x="1" y="143225"/>
                    <a:pt x="105" y="144661"/>
                  </a:cubicBezTo>
                  <a:cubicBezTo>
                    <a:pt x="210" y="146122"/>
                    <a:pt x="418" y="147557"/>
                    <a:pt x="732" y="148992"/>
                  </a:cubicBezTo>
                  <a:cubicBezTo>
                    <a:pt x="1384" y="151785"/>
                    <a:pt x="2376" y="154473"/>
                    <a:pt x="3680" y="157030"/>
                  </a:cubicBezTo>
                  <a:cubicBezTo>
                    <a:pt x="4959" y="159457"/>
                    <a:pt x="6473" y="161753"/>
                    <a:pt x="8221" y="163893"/>
                  </a:cubicBezTo>
                  <a:cubicBezTo>
                    <a:pt x="9891" y="165903"/>
                    <a:pt x="11692" y="167808"/>
                    <a:pt x="13623" y="169556"/>
                  </a:cubicBezTo>
                  <a:cubicBezTo>
                    <a:pt x="17329" y="172818"/>
                    <a:pt x="21269" y="175767"/>
                    <a:pt x="25444" y="178403"/>
                  </a:cubicBezTo>
                  <a:lnTo>
                    <a:pt x="28445" y="180308"/>
                  </a:lnTo>
                  <a:cubicBezTo>
                    <a:pt x="28941" y="180621"/>
                    <a:pt x="29463" y="180934"/>
                    <a:pt x="29959" y="181221"/>
                  </a:cubicBezTo>
                  <a:lnTo>
                    <a:pt x="31499" y="182134"/>
                  </a:lnTo>
                  <a:cubicBezTo>
                    <a:pt x="33508" y="183361"/>
                    <a:pt x="35596" y="184483"/>
                    <a:pt x="37657" y="185657"/>
                  </a:cubicBezTo>
                  <a:cubicBezTo>
                    <a:pt x="41833" y="187875"/>
                    <a:pt x="46034" y="190015"/>
                    <a:pt x="50366" y="191920"/>
                  </a:cubicBezTo>
                  <a:cubicBezTo>
                    <a:pt x="52506" y="192912"/>
                    <a:pt x="54698" y="193773"/>
                    <a:pt x="56864" y="194686"/>
                  </a:cubicBezTo>
                  <a:cubicBezTo>
                    <a:pt x="57960" y="195130"/>
                    <a:pt x="59056" y="195548"/>
                    <a:pt x="60152" y="195965"/>
                  </a:cubicBezTo>
                  <a:cubicBezTo>
                    <a:pt x="61248" y="196409"/>
                    <a:pt x="62344" y="196826"/>
                    <a:pt x="63466" y="197218"/>
                  </a:cubicBezTo>
                  <a:lnTo>
                    <a:pt x="66780" y="198392"/>
                  </a:lnTo>
                  <a:cubicBezTo>
                    <a:pt x="67902" y="198757"/>
                    <a:pt x="69025" y="199123"/>
                    <a:pt x="70121" y="199488"/>
                  </a:cubicBezTo>
                  <a:lnTo>
                    <a:pt x="71817" y="200036"/>
                  </a:lnTo>
                  <a:cubicBezTo>
                    <a:pt x="72365" y="200219"/>
                    <a:pt x="72939" y="200375"/>
                    <a:pt x="73487" y="200532"/>
                  </a:cubicBezTo>
                  <a:lnTo>
                    <a:pt x="76879" y="201550"/>
                  </a:lnTo>
                  <a:lnTo>
                    <a:pt x="80272" y="202463"/>
                  </a:lnTo>
                  <a:lnTo>
                    <a:pt x="81994" y="202907"/>
                  </a:lnTo>
                  <a:cubicBezTo>
                    <a:pt x="82568" y="203063"/>
                    <a:pt x="83116" y="203194"/>
                    <a:pt x="83690" y="203324"/>
                  </a:cubicBezTo>
                  <a:lnTo>
                    <a:pt x="87109" y="204133"/>
                  </a:lnTo>
                  <a:lnTo>
                    <a:pt x="90554" y="204864"/>
                  </a:lnTo>
                  <a:lnTo>
                    <a:pt x="92276" y="205229"/>
                  </a:lnTo>
                  <a:lnTo>
                    <a:pt x="94024" y="205542"/>
                  </a:lnTo>
                  <a:lnTo>
                    <a:pt x="97469" y="206169"/>
                  </a:lnTo>
                  <a:lnTo>
                    <a:pt x="100940" y="206717"/>
                  </a:lnTo>
                  <a:lnTo>
                    <a:pt x="102688" y="207004"/>
                  </a:lnTo>
                  <a:lnTo>
                    <a:pt x="104437" y="207212"/>
                  </a:lnTo>
                  <a:lnTo>
                    <a:pt x="107933" y="207682"/>
                  </a:lnTo>
                  <a:lnTo>
                    <a:pt x="111430" y="208021"/>
                  </a:lnTo>
                  <a:lnTo>
                    <a:pt x="113179" y="208204"/>
                  </a:lnTo>
                  <a:lnTo>
                    <a:pt x="114927" y="208335"/>
                  </a:lnTo>
                  <a:lnTo>
                    <a:pt x="118424" y="208595"/>
                  </a:lnTo>
                  <a:lnTo>
                    <a:pt x="121947" y="208778"/>
                  </a:lnTo>
                  <a:lnTo>
                    <a:pt x="123695" y="208856"/>
                  </a:lnTo>
                  <a:lnTo>
                    <a:pt x="125444" y="208909"/>
                  </a:lnTo>
                  <a:lnTo>
                    <a:pt x="128941" y="208961"/>
                  </a:lnTo>
                  <a:lnTo>
                    <a:pt x="134238" y="208961"/>
                  </a:lnTo>
                  <a:lnTo>
                    <a:pt x="135987" y="208883"/>
                  </a:lnTo>
                  <a:lnTo>
                    <a:pt x="139509" y="208778"/>
                  </a:lnTo>
                  <a:lnTo>
                    <a:pt x="143006" y="208569"/>
                  </a:lnTo>
                  <a:lnTo>
                    <a:pt x="144755" y="208465"/>
                  </a:lnTo>
                  <a:lnTo>
                    <a:pt x="146503" y="208308"/>
                  </a:lnTo>
                  <a:lnTo>
                    <a:pt x="150026" y="207995"/>
                  </a:lnTo>
                  <a:lnTo>
                    <a:pt x="153523" y="207604"/>
                  </a:lnTo>
                  <a:cubicBezTo>
                    <a:pt x="154097" y="207552"/>
                    <a:pt x="154671" y="207473"/>
                    <a:pt x="155245" y="207395"/>
                  </a:cubicBezTo>
                  <a:lnTo>
                    <a:pt x="156994" y="207160"/>
                  </a:lnTo>
                  <a:lnTo>
                    <a:pt x="160491" y="206664"/>
                  </a:lnTo>
                  <a:lnTo>
                    <a:pt x="163961" y="206064"/>
                  </a:lnTo>
                  <a:cubicBezTo>
                    <a:pt x="164535" y="205960"/>
                    <a:pt x="165110" y="205881"/>
                    <a:pt x="165684" y="205777"/>
                  </a:cubicBezTo>
                  <a:lnTo>
                    <a:pt x="167406" y="205438"/>
                  </a:lnTo>
                  <a:cubicBezTo>
                    <a:pt x="168554" y="205203"/>
                    <a:pt x="169702" y="204968"/>
                    <a:pt x="170851" y="204733"/>
                  </a:cubicBezTo>
                  <a:lnTo>
                    <a:pt x="174295" y="203950"/>
                  </a:lnTo>
                  <a:cubicBezTo>
                    <a:pt x="174869" y="203820"/>
                    <a:pt x="175444" y="203689"/>
                    <a:pt x="176018" y="203559"/>
                  </a:cubicBezTo>
                  <a:lnTo>
                    <a:pt x="177714" y="203115"/>
                  </a:lnTo>
                  <a:cubicBezTo>
                    <a:pt x="178862" y="202828"/>
                    <a:pt x="180010" y="202541"/>
                    <a:pt x="181132" y="202228"/>
                  </a:cubicBezTo>
                  <a:cubicBezTo>
                    <a:pt x="183403" y="201576"/>
                    <a:pt x="185647" y="200949"/>
                    <a:pt x="187891" y="200219"/>
                  </a:cubicBezTo>
                  <a:cubicBezTo>
                    <a:pt x="192380" y="198810"/>
                    <a:pt x="196816" y="197192"/>
                    <a:pt x="201200" y="195417"/>
                  </a:cubicBezTo>
                  <a:cubicBezTo>
                    <a:pt x="210021" y="191816"/>
                    <a:pt x="218450" y="187327"/>
                    <a:pt x="226383" y="182030"/>
                  </a:cubicBezTo>
                  <a:cubicBezTo>
                    <a:pt x="230375" y="179342"/>
                    <a:pt x="234211" y="176393"/>
                    <a:pt x="237839" y="173236"/>
                  </a:cubicBezTo>
                  <a:cubicBezTo>
                    <a:pt x="241492" y="170026"/>
                    <a:pt x="244937" y="166581"/>
                    <a:pt x="248121" y="162902"/>
                  </a:cubicBezTo>
                  <a:cubicBezTo>
                    <a:pt x="251330" y="159222"/>
                    <a:pt x="254227" y="155282"/>
                    <a:pt x="256810" y="151132"/>
                  </a:cubicBezTo>
                  <a:cubicBezTo>
                    <a:pt x="259446" y="146957"/>
                    <a:pt x="261717" y="142599"/>
                    <a:pt x="263648" y="138058"/>
                  </a:cubicBezTo>
                  <a:cubicBezTo>
                    <a:pt x="266120" y="132280"/>
                    <a:pt x="267893" y="126234"/>
                    <a:pt x="268930" y="120057"/>
                  </a:cubicBezTo>
                  <a:lnTo>
                    <a:pt x="268930" y="120057"/>
                  </a:lnTo>
                  <a:cubicBezTo>
                    <a:pt x="268471" y="122736"/>
                    <a:pt x="267867" y="125392"/>
                    <a:pt x="267118" y="128011"/>
                  </a:cubicBezTo>
                  <a:cubicBezTo>
                    <a:pt x="265370" y="134092"/>
                    <a:pt x="262995" y="139989"/>
                    <a:pt x="259994" y="145574"/>
                  </a:cubicBezTo>
                  <a:cubicBezTo>
                    <a:pt x="259812" y="145913"/>
                    <a:pt x="259629" y="146252"/>
                    <a:pt x="259446" y="146618"/>
                  </a:cubicBezTo>
                  <a:lnTo>
                    <a:pt x="258846" y="147609"/>
                  </a:lnTo>
                  <a:lnTo>
                    <a:pt x="257672" y="149645"/>
                  </a:lnTo>
                  <a:cubicBezTo>
                    <a:pt x="257489" y="149984"/>
                    <a:pt x="257280" y="150323"/>
                    <a:pt x="257045" y="150636"/>
                  </a:cubicBezTo>
                  <a:lnTo>
                    <a:pt x="256419" y="151628"/>
                  </a:lnTo>
                  <a:lnTo>
                    <a:pt x="255166" y="153585"/>
                  </a:lnTo>
                  <a:lnTo>
                    <a:pt x="253809" y="155490"/>
                  </a:lnTo>
                  <a:lnTo>
                    <a:pt x="253131" y="156430"/>
                  </a:lnTo>
                  <a:cubicBezTo>
                    <a:pt x="252896" y="156769"/>
                    <a:pt x="252687" y="157082"/>
                    <a:pt x="252452" y="157369"/>
                  </a:cubicBezTo>
                  <a:lnTo>
                    <a:pt x="251017" y="159222"/>
                  </a:lnTo>
                  <a:lnTo>
                    <a:pt x="250287" y="160135"/>
                  </a:lnTo>
                  <a:cubicBezTo>
                    <a:pt x="250052" y="160449"/>
                    <a:pt x="249791" y="160736"/>
                    <a:pt x="249556" y="161049"/>
                  </a:cubicBezTo>
                  <a:cubicBezTo>
                    <a:pt x="245615" y="165798"/>
                    <a:pt x="241257" y="170182"/>
                    <a:pt x="236534" y="174149"/>
                  </a:cubicBezTo>
                  <a:lnTo>
                    <a:pt x="235673" y="174906"/>
                  </a:lnTo>
                  <a:lnTo>
                    <a:pt x="234786" y="175610"/>
                  </a:lnTo>
                  <a:lnTo>
                    <a:pt x="232985" y="177046"/>
                  </a:lnTo>
                  <a:cubicBezTo>
                    <a:pt x="231785" y="177985"/>
                    <a:pt x="230558" y="178872"/>
                    <a:pt x="229332" y="179786"/>
                  </a:cubicBezTo>
                  <a:cubicBezTo>
                    <a:pt x="228079" y="180647"/>
                    <a:pt x="226826" y="181508"/>
                    <a:pt x="225574" y="182343"/>
                  </a:cubicBezTo>
                  <a:lnTo>
                    <a:pt x="223669" y="183596"/>
                  </a:lnTo>
                  <a:cubicBezTo>
                    <a:pt x="223016" y="183987"/>
                    <a:pt x="222390" y="184405"/>
                    <a:pt x="221738" y="184796"/>
                  </a:cubicBezTo>
                  <a:cubicBezTo>
                    <a:pt x="216597" y="187901"/>
                    <a:pt x="211247" y="190694"/>
                    <a:pt x="205741" y="193147"/>
                  </a:cubicBezTo>
                  <a:cubicBezTo>
                    <a:pt x="200313" y="195574"/>
                    <a:pt x="194754" y="197713"/>
                    <a:pt x="189066" y="199514"/>
                  </a:cubicBezTo>
                  <a:lnTo>
                    <a:pt x="186952" y="200166"/>
                  </a:lnTo>
                  <a:lnTo>
                    <a:pt x="185882" y="200506"/>
                  </a:lnTo>
                  <a:lnTo>
                    <a:pt x="184812" y="200819"/>
                  </a:lnTo>
                  <a:lnTo>
                    <a:pt x="180532" y="202045"/>
                  </a:lnTo>
                  <a:lnTo>
                    <a:pt x="176226" y="203141"/>
                  </a:lnTo>
                  <a:cubicBezTo>
                    <a:pt x="174791" y="203481"/>
                    <a:pt x="173330" y="203794"/>
                    <a:pt x="171894" y="204133"/>
                  </a:cubicBezTo>
                  <a:cubicBezTo>
                    <a:pt x="166101" y="205386"/>
                    <a:pt x="160282" y="206377"/>
                    <a:pt x="154384" y="207108"/>
                  </a:cubicBezTo>
                  <a:cubicBezTo>
                    <a:pt x="148513" y="207839"/>
                    <a:pt x="142615" y="208282"/>
                    <a:pt x="136691" y="208439"/>
                  </a:cubicBezTo>
                  <a:cubicBezTo>
                    <a:pt x="134653" y="208502"/>
                    <a:pt x="132612" y="208534"/>
                    <a:pt x="130569" y="208534"/>
                  </a:cubicBezTo>
                  <a:cubicBezTo>
                    <a:pt x="126676" y="208534"/>
                    <a:pt x="122779" y="208418"/>
                    <a:pt x="118894" y="208178"/>
                  </a:cubicBezTo>
                  <a:cubicBezTo>
                    <a:pt x="112970" y="207813"/>
                    <a:pt x="107046" y="207186"/>
                    <a:pt x="101149" y="206299"/>
                  </a:cubicBezTo>
                  <a:lnTo>
                    <a:pt x="98956" y="205934"/>
                  </a:lnTo>
                  <a:cubicBezTo>
                    <a:pt x="98226" y="205829"/>
                    <a:pt x="97469" y="205725"/>
                    <a:pt x="96738" y="205568"/>
                  </a:cubicBezTo>
                  <a:lnTo>
                    <a:pt x="92354" y="204759"/>
                  </a:lnTo>
                  <a:lnTo>
                    <a:pt x="87944" y="203846"/>
                  </a:lnTo>
                  <a:cubicBezTo>
                    <a:pt x="86483" y="203507"/>
                    <a:pt x="85047" y="203141"/>
                    <a:pt x="83586" y="202802"/>
                  </a:cubicBezTo>
                  <a:cubicBezTo>
                    <a:pt x="77767" y="201367"/>
                    <a:pt x="71999" y="199671"/>
                    <a:pt x="66284" y="197713"/>
                  </a:cubicBezTo>
                  <a:cubicBezTo>
                    <a:pt x="60596" y="195756"/>
                    <a:pt x="54985" y="193512"/>
                    <a:pt x="49453" y="190981"/>
                  </a:cubicBezTo>
                  <a:cubicBezTo>
                    <a:pt x="43920" y="188476"/>
                    <a:pt x="38492" y="185683"/>
                    <a:pt x="33169" y="182630"/>
                  </a:cubicBezTo>
                  <a:lnTo>
                    <a:pt x="33169" y="182630"/>
                  </a:lnTo>
                  <a:cubicBezTo>
                    <a:pt x="33586" y="182787"/>
                    <a:pt x="34004" y="182891"/>
                    <a:pt x="34421" y="182995"/>
                  </a:cubicBezTo>
                  <a:cubicBezTo>
                    <a:pt x="34630" y="182969"/>
                    <a:pt x="34343" y="182734"/>
                    <a:pt x="32882" y="181769"/>
                  </a:cubicBezTo>
                  <a:lnTo>
                    <a:pt x="32882" y="181769"/>
                  </a:lnTo>
                  <a:cubicBezTo>
                    <a:pt x="54176" y="193799"/>
                    <a:pt x="77532" y="201811"/>
                    <a:pt x="101749" y="205412"/>
                  </a:cubicBezTo>
                  <a:cubicBezTo>
                    <a:pt x="107725" y="206299"/>
                    <a:pt x="113701" y="206899"/>
                    <a:pt x="119703" y="207265"/>
                  </a:cubicBezTo>
                  <a:cubicBezTo>
                    <a:pt x="123506" y="207497"/>
                    <a:pt x="127319" y="207613"/>
                    <a:pt x="131136" y="207613"/>
                  </a:cubicBezTo>
                  <a:cubicBezTo>
                    <a:pt x="133318" y="207613"/>
                    <a:pt x="135500" y="207575"/>
                    <a:pt x="137683" y="207499"/>
                  </a:cubicBezTo>
                  <a:cubicBezTo>
                    <a:pt x="143659" y="207317"/>
                    <a:pt x="149635" y="206847"/>
                    <a:pt x="155585" y="206116"/>
                  </a:cubicBezTo>
                  <a:cubicBezTo>
                    <a:pt x="161534" y="205386"/>
                    <a:pt x="167432" y="204342"/>
                    <a:pt x="173278" y="203037"/>
                  </a:cubicBezTo>
                  <a:cubicBezTo>
                    <a:pt x="185047" y="200427"/>
                    <a:pt x="196477" y="196617"/>
                    <a:pt x="207437" y="191633"/>
                  </a:cubicBezTo>
                  <a:cubicBezTo>
                    <a:pt x="218450" y="186571"/>
                    <a:pt x="228940" y="180047"/>
                    <a:pt x="238230" y="171826"/>
                  </a:cubicBezTo>
                  <a:cubicBezTo>
                    <a:pt x="242901" y="167677"/>
                    <a:pt x="247155" y="163084"/>
                    <a:pt x="250939" y="158126"/>
                  </a:cubicBezTo>
                  <a:cubicBezTo>
                    <a:pt x="254801" y="153116"/>
                    <a:pt x="258115" y="147740"/>
                    <a:pt x="260855" y="142077"/>
                  </a:cubicBezTo>
                  <a:cubicBezTo>
                    <a:pt x="263648" y="136310"/>
                    <a:pt x="265735" y="130256"/>
                    <a:pt x="267144" y="124019"/>
                  </a:cubicBezTo>
                  <a:cubicBezTo>
                    <a:pt x="267223" y="123627"/>
                    <a:pt x="267327" y="123236"/>
                    <a:pt x="267405" y="122844"/>
                  </a:cubicBezTo>
                  <a:lnTo>
                    <a:pt x="267614" y="121644"/>
                  </a:lnTo>
                  <a:lnTo>
                    <a:pt x="268032" y="119269"/>
                  </a:lnTo>
                  <a:cubicBezTo>
                    <a:pt x="268188" y="118460"/>
                    <a:pt x="268267" y="117677"/>
                    <a:pt x="268371" y="116868"/>
                  </a:cubicBezTo>
                  <a:cubicBezTo>
                    <a:pt x="268449" y="116059"/>
                    <a:pt x="268580" y="115250"/>
                    <a:pt x="268632" y="114441"/>
                  </a:cubicBezTo>
                  <a:lnTo>
                    <a:pt x="268789" y="112015"/>
                  </a:lnTo>
                  <a:lnTo>
                    <a:pt x="268893" y="110840"/>
                  </a:lnTo>
                  <a:lnTo>
                    <a:pt x="268893" y="109614"/>
                  </a:lnTo>
                  <a:lnTo>
                    <a:pt x="268893" y="105960"/>
                  </a:lnTo>
                  <a:lnTo>
                    <a:pt x="268815" y="104734"/>
                  </a:lnTo>
                  <a:lnTo>
                    <a:pt x="269989" y="104682"/>
                  </a:lnTo>
                  <a:lnTo>
                    <a:pt x="269806" y="101211"/>
                  </a:lnTo>
                  <a:lnTo>
                    <a:pt x="269415" y="97766"/>
                  </a:lnTo>
                  <a:cubicBezTo>
                    <a:pt x="269310" y="96618"/>
                    <a:pt x="269128" y="95444"/>
                    <a:pt x="268893" y="94322"/>
                  </a:cubicBezTo>
                  <a:cubicBezTo>
                    <a:pt x="268684" y="93199"/>
                    <a:pt x="268528" y="92051"/>
                    <a:pt x="268240" y="90929"/>
                  </a:cubicBezTo>
                  <a:lnTo>
                    <a:pt x="267484" y="87537"/>
                  </a:lnTo>
                  <a:cubicBezTo>
                    <a:pt x="267171" y="86441"/>
                    <a:pt x="266857" y="85318"/>
                    <a:pt x="266518" y="84222"/>
                  </a:cubicBezTo>
                  <a:cubicBezTo>
                    <a:pt x="266362" y="83674"/>
                    <a:pt x="266205" y="83100"/>
                    <a:pt x="266022" y="82578"/>
                  </a:cubicBezTo>
                  <a:lnTo>
                    <a:pt x="265448" y="80934"/>
                  </a:lnTo>
                  <a:lnTo>
                    <a:pt x="264900" y="79316"/>
                  </a:lnTo>
                  <a:lnTo>
                    <a:pt x="264613" y="78481"/>
                  </a:lnTo>
                  <a:lnTo>
                    <a:pt x="264274" y="77698"/>
                  </a:lnTo>
                  <a:lnTo>
                    <a:pt x="262969" y="74489"/>
                  </a:lnTo>
                  <a:cubicBezTo>
                    <a:pt x="262525" y="73445"/>
                    <a:pt x="262030" y="72401"/>
                    <a:pt x="261560" y="71357"/>
                  </a:cubicBezTo>
                  <a:lnTo>
                    <a:pt x="260829" y="69818"/>
                  </a:lnTo>
                  <a:lnTo>
                    <a:pt x="260020" y="68278"/>
                  </a:lnTo>
                  <a:lnTo>
                    <a:pt x="259237" y="66764"/>
                  </a:lnTo>
                  <a:cubicBezTo>
                    <a:pt x="258950" y="66268"/>
                    <a:pt x="258715" y="65747"/>
                    <a:pt x="258402" y="65251"/>
                  </a:cubicBezTo>
                  <a:lnTo>
                    <a:pt x="256680" y="62276"/>
                  </a:lnTo>
                  <a:cubicBezTo>
                    <a:pt x="256393" y="61780"/>
                    <a:pt x="256106" y="61310"/>
                    <a:pt x="255767" y="60841"/>
                  </a:cubicBezTo>
                  <a:lnTo>
                    <a:pt x="254853" y="59379"/>
                  </a:lnTo>
                  <a:lnTo>
                    <a:pt x="253914" y="57944"/>
                  </a:lnTo>
                  <a:cubicBezTo>
                    <a:pt x="253601" y="57474"/>
                    <a:pt x="253261" y="57004"/>
                    <a:pt x="252948" y="56535"/>
                  </a:cubicBezTo>
                  <a:cubicBezTo>
                    <a:pt x="252270" y="55621"/>
                    <a:pt x="251617" y="54682"/>
                    <a:pt x="250939" y="53742"/>
                  </a:cubicBezTo>
                  <a:cubicBezTo>
                    <a:pt x="245459" y="46409"/>
                    <a:pt x="239091" y="39781"/>
                    <a:pt x="231967" y="34014"/>
                  </a:cubicBezTo>
                  <a:cubicBezTo>
                    <a:pt x="224921" y="28221"/>
                    <a:pt x="217327" y="23236"/>
                    <a:pt x="209603" y="18800"/>
                  </a:cubicBezTo>
                  <a:cubicBezTo>
                    <a:pt x="206367" y="16973"/>
                    <a:pt x="203210" y="15329"/>
                    <a:pt x="200156" y="13816"/>
                  </a:cubicBezTo>
                  <a:cubicBezTo>
                    <a:pt x="197129" y="12276"/>
                    <a:pt x="194180" y="10893"/>
                    <a:pt x="191336" y="9588"/>
                  </a:cubicBezTo>
                  <a:cubicBezTo>
                    <a:pt x="188518" y="8283"/>
                    <a:pt x="185725" y="7083"/>
                    <a:pt x="182985" y="5961"/>
                  </a:cubicBezTo>
                  <a:lnTo>
                    <a:pt x="180950" y="5152"/>
                  </a:lnTo>
                  <a:lnTo>
                    <a:pt x="179932" y="4760"/>
                  </a:lnTo>
                  <a:lnTo>
                    <a:pt x="178914" y="4421"/>
                  </a:lnTo>
                  <a:lnTo>
                    <a:pt x="176905" y="3691"/>
                  </a:lnTo>
                  <a:lnTo>
                    <a:pt x="174896" y="3038"/>
                  </a:lnTo>
                  <a:lnTo>
                    <a:pt x="174896" y="3038"/>
                  </a:lnTo>
                  <a:cubicBezTo>
                    <a:pt x="178079" y="4317"/>
                    <a:pt x="181132" y="5752"/>
                    <a:pt x="184081" y="7213"/>
                  </a:cubicBezTo>
                  <a:cubicBezTo>
                    <a:pt x="185595" y="7944"/>
                    <a:pt x="187030" y="8701"/>
                    <a:pt x="188491" y="9458"/>
                  </a:cubicBezTo>
                  <a:lnTo>
                    <a:pt x="192823" y="11728"/>
                  </a:lnTo>
                  <a:cubicBezTo>
                    <a:pt x="198591" y="14781"/>
                    <a:pt x="204410" y="17913"/>
                    <a:pt x="210177" y="21331"/>
                  </a:cubicBezTo>
                  <a:cubicBezTo>
                    <a:pt x="213048" y="23054"/>
                    <a:pt x="215918" y="24828"/>
                    <a:pt x="218711" y="26707"/>
                  </a:cubicBezTo>
                  <a:cubicBezTo>
                    <a:pt x="220146" y="27647"/>
                    <a:pt x="221529" y="28638"/>
                    <a:pt x="222912" y="29604"/>
                  </a:cubicBezTo>
                  <a:cubicBezTo>
                    <a:pt x="223617" y="30100"/>
                    <a:pt x="224295" y="30621"/>
                    <a:pt x="224974" y="31117"/>
                  </a:cubicBezTo>
                  <a:cubicBezTo>
                    <a:pt x="225678" y="31639"/>
                    <a:pt x="226357" y="32135"/>
                    <a:pt x="227035" y="32657"/>
                  </a:cubicBezTo>
                  <a:lnTo>
                    <a:pt x="229044" y="34249"/>
                  </a:lnTo>
                  <a:cubicBezTo>
                    <a:pt x="229749" y="34771"/>
                    <a:pt x="230401" y="35345"/>
                    <a:pt x="231054" y="35893"/>
                  </a:cubicBezTo>
                  <a:lnTo>
                    <a:pt x="232019" y="36702"/>
                  </a:lnTo>
                  <a:cubicBezTo>
                    <a:pt x="232359" y="36989"/>
                    <a:pt x="232672" y="37276"/>
                    <a:pt x="233011" y="37563"/>
                  </a:cubicBezTo>
                  <a:lnTo>
                    <a:pt x="234942" y="39285"/>
                  </a:lnTo>
                  <a:lnTo>
                    <a:pt x="236847" y="41060"/>
                  </a:lnTo>
                  <a:lnTo>
                    <a:pt x="237787" y="41947"/>
                  </a:lnTo>
                  <a:lnTo>
                    <a:pt x="238700" y="42860"/>
                  </a:lnTo>
                  <a:lnTo>
                    <a:pt x="240527" y="44713"/>
                  </a:lnTo>
                  <a:lnTo>
                    <a:pt x="242301" y="46644"/>
                  </a:lnTo>
                  <a:lnTo>
                    <a:pt x="243162" y="47610"/>
                  </a:lnTo>
                  <a:lnTo>
                    <a:pt x="243606" y="48080"/>
                  </a:lnTo>
                  <a:lnTo>
                    <a:pt x="244050" y="48575"/>
                  </a:lnTo>
                  <a:lnTo>
                    <a:pt x="245720" y="50585"/>
                  </a:lnTo>
                  <a:lnTo>
                    <a:pt x="246555" y="51576"/>
                  </a:lnTo>
                  <a:lnTo>
                    <a:pt x="247364" y="52594"/>
                  </a:lnTo>
                  <a:lnTo>
                    <a:pt x="248956" y="54682"/>
                  </a:lnTo>
                  <a:lnTo>
                    <a:pt x="249347" y="55204"/>
                  </a:lnTo>
                  <a:lnTo>
                    <a:pt x="249739" y="55726"/>
                  </a:lnTo>
                  <a:lnTo>
                    <a:pt x="250521" y="56796"/>
                  </a:lnTo>
                  <a:lnTo>
                    <a:pt x="252009" y="58936"/>
                  </a:lnTo>
                  <a:lnTo>
                    <a:pt x="253444" y="61154"/>
                  </a:lnTo>
                  <a:lnTo>
                    <a:pt x="254149" y="62250"/>
                  </a:lnTo>
                  <a:lnTo>
                    <a:pt x="254488" y="62798"/>
                  </a:lnTo>
                  <a:lnTo>
                    <a:pt x="254827" y="63372"/>
                  </a:lnTo>
                  <a:cubicBezTo>
                    <a:pt x="258455" y="69400"/>
                    <a:pt x="261429" y="75820"/>
                    <a:pt x="263648" y="82500"/>
                  </a:cubicBezTo>
                  <a:cubicBezTo>
                    <a:pt x="265918" y="89285"/>
                    <a:pt x="267275" y="96331"/>
                    <a:pt x="267640" y="103455"/>
                  </a:cubicBezTo>
                  <a:cubicBezTo>
                    <a:pt x="267666" y="104342"/>
                    <a:pt x="267719" y="105230"/>
                    <a:pt x="267745" y="106143"/>
                  </a:cubicBezTo>
                  <a:lnTo>
                    <a:pt x="267719" y="108831"/>
                  </a:lnTo>
                  <a:cubicBezTo>
                    <a:pt x="267745" y="110605"/>
                    <a:pt x="267536" y="112406"/>
                    <a:pt x="267432" y="114207"/>
                  </a:cubicBezTo>
                  <a:cubicBezTo>
                    <a:pt x="267405" y="114650"/>
                    <a:pt x="267327" y="115094"/>
                    <a:pt x="267275" y="115538"/>
                  </a:cubicBezTo>
                  <a:lnTo>
                    <a:pt x="267092" y="116868"/>
                  </a:lnTo>
                  <a:cubicBezTo>
                    <a:pt x="266962" y="117756"/>
                    <a:pt x="266884" y="118643"/>
                    <a:pt x="266701" y="119530"/>
                  </a:cubicBezTo>
                  <a:lnTo>
                    <a:pt x="266205" y="122166"/>
                  </a:lnTo>
                  <a:cubicBezTo>
                    <a:pt x="266127" y="122610"/>
                    <a:pt x="266022" y="123053"/>
                    <a:pt x="265918" y="123471"/>
                  </a:cubicBezTo>
                  <a:lnTo>
                    <a:pt x="265605" y="124775"/>
                  </a:lnTo>
                  <a:lnTo>
                    <a:pt x="265266" y="126080"/>
                  </a:lnTo>
                  <a:cubicBezTo>
                    <a:pt x="265213" y="126315"/>
                    <a:pt x="265161" y="126524"/>
                    <a:pt x="265109" y="126733"/>
                  </a:cubicBezTo>
                  <a:lnTo>
                    <a:pt x="264900" y="127385"/>
                  </a:lnTo>
                  <a:lnTo>
                    <a:pt x="264143" y="129969"/>
                  </a:lnTo>
                  <a:lnTo>
                    <a:pt x="263961" y="130621"/>
                  </a:lnTo>
                  <a:lnTo>
                    <a:pt x="263726" y="131247"/>
                  </a:lnTo>
                  <a:lnTo>
                    <a:pt x="263282" y="132500"/>
                  </a:lnTo>
                  <a:lnTo>
                    <a:pt x="262839" y="133779"/>
                  </a:lnTo>
                  <a:lnTo>
                    <a:pt x="262604" y="134405"/>
                  </a:lnTo>
                  <a:lnTo>
                    <a:pt x="262369" y="135005"/>
                  </a:lnTo>
                  <a:lnTo>
                    <a:pt x="261351" y="137484"/>
                  </a:lnTo>
                  <a:lnTo>
                    <a:pt x="261090" y="138110"/>
                  </a:lnTo>
                  <a:lnTo>
                    <a:pt x="260803" y="138711"/>
                  </a:lnTo>
                  <a:lnTo>
                    <a:pt x="260255" y="139911"/>
                  </a:lnTo>
                  <a:lnTo>
                    <a:pt x="259681" y="141138"/>
                  </a:lnTo>
                  <a:cubicBezTo>
                    <a:pt x="259498" y="141529"/>
                    <a:pt x="259316" y="141947"/>
                    <a:pt x="259107" y="142338"/>
                  </a:cubicBezTo>
                  <a:lnTo>
                    <a:pt x="257854" y="144687"/>
                  </a:lnTo>
                  <a:cubicBezTo>
                    <a:pt x="257463" y="145496"/>
                    <a:pt x="257019" y="146252"/>
                    <a:pt x="256550" y="147009"/>
                  </a:cubicBezTo>
                  <a:cubicBezTo>
                    <a:pt x="256106" y="147766"/>
                    <a:pt x="255688" y="148549"/>
                    <a:pt x="255193" y="149280"/>
                  </a:cubicBezTo>
                  <a:cubicBezTo>
                    <a:pt x="254227" y="150793"/>
                    <a:pt x="253314" y="152307"/>
                    <a:pt x="252270" y="153716"/>
                  </a:cubicBezTo>
                  <a:cubicBezTo>
                    <a:pt x="250234" y="156639"/>
                    <a:pt x="248042" y="159405"/>
                    <a:pt x="245694" y="162066"/>
                  </a:cubicBezTo>
                  <a:lnTo>
                    <a:pt x="243919" y="164024"/>
                  </a:lnTo>
                  <a:cubicBezTo>
                    <a:pt x="243606" y="164363"/>
                    <a:pt x="243319" y="164676"/>
                    <a:pt x="243006" y="165015"/>
                  </a:cubicBezTo>
                  <a:lnTo>
                    <a:pt x="242066" y="165955"/>
                  </a:lnTo>
                  <a:lnTo>
                    <a:pt x="240214" y="167834"/>
                  </a:lnTo>
                  <a:lnTo>
                    <a:pt x="238256" y="169634"/>
                  </a:lnTo>
                  <a:lnTo>
                    <a:pt x="237291" y="170522"/>
                  </a:lnTo>
                  <a:lnTo>
                    <a:pt x="236273" y="171383"/>
                  </a:lnTo>
                  <a:lnTo>
                    <a:pt x="234290" y="173105"/>
                  </a:lnTo>
                  <a:lnTo>
                    <a:pt x="232228" y="174775"/>
                  </a:lnTo>
                  <a:lnTo>
                    <a:pt x="231184" y="175584"/>
                  </a:lnTo>
                  <a:lnTo>
                    <a:pt x="230140" y="176367"/>
                  </a:lnTo>
                  <a:lnTo>
                    <a:pt x="228027" y="177933"/>
                  </a:lnTo>
                  <a:lnTo>
                    <a:pt x="225861" y="179446"/>
                  </a:lnTo>
                  <a:lnTo>
                    <a:pt x="224765" y="180177"/>
                  </a:lnTo>
                  <a:lnTo>
                    <a:pt x="223669" y="180908"/>
                  </a:lnTo>
                  <a:lnTo>
                    <a:pt x="221451" y="182317"/>
                  </a:lnTo>
                  <a:cubicBezTo>
                    <a:pt x="218476" y="184144"/>
                    <a:pt x="215449" y="185918"/>
                    <a:pt x="212343" y="187484"/>
                  </a:cubicBezTo>
                  <a:cubicBezTo>
                    <a:pt x="206184" y="190668"/>
                    <a:pt x="199791" y="193434"/>
                    <a:pt x="193241" y="195730"/>
                  </a:cubicBezTo>
                  <a:cubicBezTo>
                    <a:pt x="189979" y="196878"/>
                    <a:pt x="186717" y="197974"/>
                    <a:pt x="183403" y="198914"/>
                  </a:cubicBezTo>
                  <a:cubicBezTo>
                    <a:pt x="181733" y="199384"/>
                    <a:pt x="180089" y="199853"/>
                    <a:pt x="178418" y="200271"/>
                  </a:cubicBezTo>
                  <a:cubicBezTo>
                    <a:pt x="176748" y="200688"/>
                    <a:pt x="175078" y="201132"/>
                    <a:pt x="173408" y="201497"/>
                  </a:cubicBezTo>
                  <a:cubicBezTo>
                    <a:pt x="160047" y="204525"/>
                    <a:pt x="146425" y="206090"/>
                    <a:pt x="132751" y="206169"/>
                  </a:cubicBezTo>
                  <a:cubicBezTo>
                    <a:pt x="138466" y="206090"/>
                    <a:pt x="144285" y="205777"/>
                    <a:pt x="150183" y="205177"/>
                  </a:cubicBezTo>
                  <a:cubicBezTo>
                    <a:pt x="156054" y="204577"/>
                    <a:pt x="161978" y="203663"/>
                    <a:pt x="167902" y="202463"/>
                  </a:cubicBezTo>
                  <a:cubicBezTo>
                    <a:pt x="173826" y="201263"/>
                    <a:pt x="179723" y="199749"/>
                    <a:pt x="185569" y="197974"/>
                  </a:cubicBezTo>
                  <a:cubicBezTo>
                    <a:pt x="191440" y="196148"/>
                    <a:pt x="197234" y="194008"/>
                    <a:pt x="202870" y="191581"/>
                  </a:cubicBezTo>
                  <a:cubicBezTo>
                    <a:pt x="208533" y="189128"/>
                    <a:pt x="214039" y="186310"/>
                    <a:pt x="219337" y="183126"/>
                  </a:cubicBezTo>
                  <a:cubicBezTo>
                    <a:pt x="224608" y="179994"/>
                    <a:pt x="229645" y="176419"/>
                    <a:pt x="234394" y="172479"/>
                  </a:cubicBezTo>
                  <a:cubicBezTo>
                    <a:pt x="239065" y="168590"/>
                    <a:pt x="243371" y="164285"/>
                    <a:pt x="247312" y="159613"/>
                  </a:cubicBezTo>
                  <a:cubicBezTo>
                    <a:pt x="251148" y="155073"/>
                    <a:pt x="254540" y="150141"/>
                    <a:pt x="257437" y="144948"/>
                  </a:cubicBezTo>
                  <a:cubicBezTo>
                    <a:pt x="259472" y="141268"/>
                    <a:pt x="261221" y="137484"/>
                    <a:pt x="262708" y="133570"/>
                  </a:cubicBezTo>
                  <a:lnTo>
                    <a:pt x="263752" y="130621"/>
                  </a:lnTo>
                  <a:cubicBezTo>
                    <a:pt x="264065" y="129629"/>
                    <a:pt x="264326" y="128638"/>
                    <a:pt x="264665" y="127646"/>
                  </a:cubicBezTo>
                  <a:cubicBezTo>
                    <a:pt x="264979" y="126654"/>
                    <a:pt x="265213" y="125637"/>
                    <a:pt x="265448" y="124619"/>
                  </a:cubicBezTo>
                  <a:cubicBezTo>
                    <a:pt x="265709" y="123627"/>
                    <a:pt x="265944" y="122610"/>
                    <a:pt x="266127" y="121592"/>
                  </a:cubicBezTo>
                  <a:cubicBezTo>
                    <a:pt x="266309" y="120574"/>
                    <a:pt x="266518" y="119556"/>
                    <a:pt x="266701" y="118539"/>
                  </a:cubicBezTo>
                  <a:lnTo>
                    <a:pt x="267092" y="115485"/>
                  </a:lnTo>
                  <a:lnTo>
                    <a:pt x="267197" y="114702"/>
                  </a:lnTo>
                  <a:lnTo>
                    <a:pt x="267249" y="113946"/>
                  </a:lnTo>
                  <a:lnTo>
                    <a:pt x="267379" y="112406"/>
                  </a:lnTo>
                  <a:lnTo>
                    <a:pt x="267484" y="110866"/>
                  </a:lnTo>
                  <a:cubicBezTo>
                    <a:pt x="267536" y="110344"/>
                    <a:pt x="267536" y="109823"/>
                    <a:pt x="267536" y="109301"/>
                  </a:cubicBezTo>
                  <a:lnTo>
                    <a:pt x="267562" y="106221"/>
                  </a:lnTo>
                  <a:cubicBezTo>
                    <a:pt x="267536" y="105204"/>
                    <a:pt x="267484" y="104186"/>
                    <a:pt x="267432" y="103168"/>
                  </a:cubicBezTo>
                  <a:lnTo>
                    <a:pt x="267353" y="101628"/>
                  </a:lnTo>
                  <a:cubicBezTo>
                    <a:pt x="267327" y="101133"/>
                    <a:pt x="267249" y="100611"/>
                    <a:pt x="267197" y="100115"/>
                  </a:cubicBezTo>
                  <a:lnTo>
                    <a:pt x="266884" y="97088"/>
                  </a:lnTo>
                  <a:cubicBezTo>
                    <a:pt x="266727" y="96070"/>
                    <a:pt x="266544" y="95078"/>
                    <a:pt x="266362" y="94087"/>
                  </a:cubicBezTo>
                  <a:lnTo>
                    <a:pt x="266075" y="92573"/>
                  </a:lnTo>
                  <a:cubicBezTo>
                    <a:pt x="265996" y="92077"/>
                    <a:pt x="265866" y="91581"/>
                    <a:pt x="265761" y="91086"/>
                  </a:cubicBezTo>
                  <a:lnTo>
                    <a:pt x="265083" y="88163"/>
                  </a:lnTo>
                  <a:cubicBezTo>
                    <a:pt x="264822" y="87197"/>
                    <a:pt x="264535" y="86232"/>
                    <a:pt x="264248" y="85266"/>
                  </a:cubicBezTo>
                  <a:lnTo>
                    <a:pt x="263830" y="83831"/>
                  </a:lnTo>
                  <a:cubicBezTo>
                    <a:pt x="263674" y="83335"/>
                    <a:pt x="263517" y="82865"/>
                    <a:pt x="263361" y="82396"/>
                  </a:cubicBezTo>
                  <a:lnTo>
                    <a:pt x="262369" y="79577"/>
                  </a:lnTo>
                  <a:cubicBezTo>
                    <a:pt x="262030" y="78664"/>
                    <a:pt x="261638" y="77725"/>
                    <a:pt x="261273" y="76811"/>
                  </a:cubicBezTo>
                  <a:cubicBezTo>
                    <a:pt x="260908" y="75898"/>
                    <a:pt x="260542" y="74984"/>
                    <a:pt x="260099" y="74097"/>
                  </a:cubicBezTo>
                  <a:cubicBezTo>
                    <a:pt x="256863" y="66947"/>
                    <a:pt x="252818" y="60214"/>
                    <a:pt x="247990" y="54056"/>
                  </a:cubicBezTo>
                  <a:lnTo>
                    <a:pt x="246216" y="51759"/>
                  </a:lnTo>
                  <a:lnTo>
                    <a:pt x="244337" y="49567"/>
                  </a:lnTo>
                  <a:lnTo>
                    <a:pt x="243397" y="48445"/>
                  </a:lnTo>
                  <a:cubicBezTo>
                    <a:pt x="243058" y="48106"/>
                    <a:pt x="242745" y="47740"/>
                    <a:pt x="242406" y="47401"/>
                  </a:cubicBezTo>
                  <a:lnTo>
                    <a:pt x="240448" y="45261"/>
                  </a:lnTo>
                  <a:cubicBezTo>
                    <a:pt x="237760" y="42521"/>
                    <a:pt x="234994" y="39859"/>
                    <a:pt x="232072" y="37406"/>
                  </a:cubicBezTo>
                  <a:cubicBezTo>
                    <a:pt x="229175" y="34953"/>
                    <a:pt x="226174" y="32605"/>
                    <a:pt x="223095" y="30439"/>
                  </a:cubicBezTo>
                  <a:cubicBezTo>
                    <a:pt x="220015" y="28247"/>
                    <a:pt x="216884" y="26185"/>
                    <a:pt x="213700" y="24228"/>
                  </a:cubicBezTo>
                  <a:cubicBezTo>
                    <a:pt x="210516" y="22297"/>
                    <a:pt x="207333" y="20418"/>
                    <a:pt x="204097" y="18643"/>
                  </a:cubicBezTo>
                  <a:cubicBezTo>
                    <a:pt x="200861" y="16869"/>
                    <a:pt x="197651" y="15121"/>
                    <a:pt x="194389" y="13450"/>
                  </a:cubicBezTo>
                  <a:cubicBezTo>
                    <a:pt x="191153" y="11754"/>
                    <a:pt x="187943" y="10084"/>
                    <a:pt x="184629" y="8440"/>
                  </a:cubicBezTo>
                  <a:cubicBezTo>
                    <a:pt x="181341" y="6796"/>
                    <a:pt x="177923" y="5204"/>
                    <a:pt x="174374" y="3821"/>
                  </a:cubicBezTo>
                  <a:cubicBezTo>
                    <a:pt x="171216" y="2542"/>
                    <a:pt x="168006" y="1498"/>
                    <a:pt x="164744" y="663"/>
                  </a:cubicBezTo>
                  <a:cubicBezTo>
                    <a:pt x="161944" y="221"/>
                    <a:pt x="159105" y="0"/>
                    <a:pt x="1562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887" name="Google Shape;4887;p59"/>
          <p:cNvSpPr/>
          <p:nvPr/>
        </p:nvSpPr>
        <p:spPr>
          <a:xfrm rot="-3599956">
            <a:off x="199138" y="997863"/>
            <a:ext cx="2513945" cy="5100163"/>
          </a:xfrm>
          <a:custGeom>
            <a:avLst/>
            <a:gdLst/>
            <a:ahLst/>
            <a:cxnLst/>
            <a:rect l="l" t="t" r="r" b="b"/>
            <a:pathLst>
              <a:path w="100560" h="204011" extrusionOk="0">
                <a:moveTo>
                  <a:pt x="27470" y="0"/>
                </a:moveTo>
                <a:cubicBezTo>
                  <a:pt x="18421" y="0"/>
                  <a:pt x="13970" y="7972"/>
                  <a:pt x="6343" y="17362"/>
                </a:cubicBezTo>
                <a:cubicBezTo>
                  <a:pt x="4073" y="20177"/>
                  <a:pt x="2192" y="23368"/>
                  <a:pt x="1375" y="26896"/>
                </a:cubicBezTo>
                <a:cubicBezTo>
                  <a:pt x="0" y="32849"/>
                  <a:pt x="1803" y="39166"/>
                  <a:pt x="4877" y="44457"/>
                </a:cubicBezTo>
                <a:cubicBezTo>
                  <a:pt x="9456" y="52305"/>
                  <a:pt x="16628" y="58271"/>
                  <a:pt x="22270" y="65418"/>
                </a:cubicBezTo>
                <a:cubicBezTo>
                  <a:pt x="35163" y="81760"/>
                  <a:pt x="39275" y="104640"/>
                  <a:pt x="32893" y="124446"/>
                </a:cubicBezTo>
                <a:cubicBezTo>
                  <a:pt x="30766" y="131035"/>
                  <a:pt x="27588" y="137248"/>
                  <a:pt x="25824" y="143928"/>
                </a:cubicBezTo>
                <a:cubicBezTo>
                  <a:pt x="21868" y="158934"/>
                  <a:pt x="25785" y="175783"/>
                  <a:pt x="35941" y="187508"/>
                </a:cubicBezTo>
                <a:cubicBezTo>
                  <a:pt x="44959" y="197906"/>
                  <a:pt x="58670" y="204010"/>
                  <a:pt x="72404" y="204010"/>
                </a:cubicBezTo>
                <a:cubicBezTo>
                  <a:pt x="74157" y="204010"/>
                  <a:pt x="75910" y="203911"/>
                  <a:pt x="77654" y="203708"/>
                </a:cubicBezTo>
                <a:cubicBezTo>
                  <a:pt x="82635" y="203125"/>
                  <a:pt x="87667" y="201685"/>
                  <a:pt x="91558" y="198520"/>
                </a:cubicBezTo>
                <a:cubicBezTo>
                  <a:pt x="99146" y="192333"/>
                  <a:pt x="100560" y="180971"/>
                  <a:pt x="98005" y="171529"/>
                </a:cubicBezTo>
                <a:cubicBezTo>
                  <a:pt x="95463" y="162086"/>
                  <a:pt x="89743" y="153876"/>
                  <a:pt x="84969" y="145328"/>
                </a:cubicBezTo>
                <a:cubicBezTo>
                  <a:pt x="80196" y="136794"/>
                  <a:pt x="76214" y="127131"/>
                  <a:pt x="77667" y="117455"/>
                </a:cubicBezTo>
                <a:cubicBezTo>
                  <a:pt x="79146" y="107636"/>
                  <a:pt x="86111" y="98272"/>
                  <a:pt x="83595" y="88661"/>
                </a:cubicBezTo>
                <a:cubicBezTo>
                  <a:pt x="79885" y="74549"/>
                  <a:pt x="59236" y="71799"/>
                  <a:pt x="53062" y="58582"/>
                </a:cubicBezTo>
                <a:cubicBezTo>
                  <a:pt x="50248" y="52538"/>
                  <a:pt x="51272" y="44898"/>
                  <a:pt x="55579" y="39801"/>
                </a:cubicBezTo>
                <a:cubicBezTo>
                  <a:pt x="57745" y="37246"/>
                  <a:pt x="60624" y="35339"/>
                  <a:pt x="62596" y="32628"/>
                </a:cubicBezTo>
                <a:cubicBezTo>
                  <a:pt x="67421" y="26001"/>
                  <a:pt x="65267" y="15974"/>
                  <a:pt x="59301" y="10358"/>
                </a:cubicBezTo>
                <a:cubicBezTo>
                  <a:pt x="53322" y="4742"/>
                  <a:pt x="34229" y="1240"/>
                  <a:pt x="34229" y="1240"/>
                </a:cubicBezTo>
                <a:cubicBezTo>
                  <a:pt x="31695" y="390"/>
                  <a:pt x="29470" y="0"/>
                  <a:pt x="274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888" name="Google Shape;4888;p59"/>
          <p:cNvSpPr/>
          <p:nvPr/>
        </p:nvSpPr>
        <p:spPr>
          <a:xfrm>
            <a:off x="1111624" y="587173"/>
            <a:ext cx="7692216" cy="45828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889" name="Google Shape;4889;p59"/>
          <p:cNvSpPr txBox="1">
            <a:spLocks noGrp="1"/>
          </p:cNvSpPr>
          <p:nvPr>
            <p:ph type="body" idx="1"/>
          </p:nvPr>
        </p:nvSpPr>
        <p:spPr>
          <a:xfrm>
            <a:off x="1161257" y="587173"/>
            <a:ext cx="7642583" cy="4770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fontAlgn="base" hangingPunct="0">
              <a:lnSpc>
                <a:spcPct val="150000"/>
              </a:lnSpc>
              <a:buFont typeface="Times New Roman" panose="02020603050405020304" pitchFamily="18" charset="0"/>
              <a:buChar char="-"/>
              <a:tabLst>
                <a:tab pos="630555" algn="l"/>
              </a:tabLst>
            </a:pPr>
            <a:r>
              <a:rPr lang="vi-V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Struts 2 </a:t>
            </a:r>
            <a:r>
              <a:rPr lang="vi-V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thừa hưởng </a:t>
            </a:r>
            <a:r>
              <a:rPr lang="vi-V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đầy đủ các ưu điểm mà mô hình MVC đem lại</a:t>
            </a:r>
            <a:r>
              <a:rPr lang="vi-V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vi-V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Dễ dàng tùy chỉnh (customize) chu kỳ xử lý (request lifecycles ) cho từng action</a:t>
            </a:r>
            <a:r>
              <a:rPr lang="vi-V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fontAlgn="base" hangingPunct="0">
              <a:lnSpc>
                <a:spcPct val="150000"/>
              </a:lnSpc>
              <a:buNone/>
              <a:tabLst>
                <a:tab pos="630555" algn="l"/>
              </a:tabLst>
            </a:pPr>
            <a:endParaRPr lang="en-US" sz="5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fontAlgn="base" hangingPunct="0">
              <a:lnSpc>
                <a:spcPct val="150000"/>
              </a:lnSpc>
              <a:buFont typeface="Times New Roman" panose="02020603050405020304" pitchFamily="18" charset="0"/>
              <a:buChar char="-"/>
              <a:tabLst>
                <a:tab pos="630555" algn="l"/>
              </a:tabLst>
            </a:pPr>
            <a:r>
              <a:rPr lang="vi-V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 quyết hiệu quả vấn đề internationlization và localization trong các ứng dụng </a:t>
            </a:r>
            <a:r>
              <a:rPr lang="vi-V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just" fontAlgn="base" hangingPunct="0">
              <a:lnSpc>
                <a:spcPct val="150000"/>
              </a:lnSpc>
              <a:buNone/>
              <a:tabLst>
                <a:tab pos="630555" algn="l"/>
              </a:tabLst>
            </a:pPr>
            <a:endParaRPr lang="en-US" sz="500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fontAlgn="base" hangingPunct="0">
              <a:lnSpc>
                <a:spcPct val="150000"/>
              </a:lnSpc>
              <a:buFont typeface="Times New Roman" panose="02020603050405020304" pitchFamily="18" charset="0"/>
              <a:buChar char="-"/>
              <a:tabLst>
                <a:tab pos="630555" algn="l"/>
              </a:tabLst>
            </a:pPr>
            <a:r>
              <a:rPr lang="vi-V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Tự </a:t>
            </a:r>
            <a:r>
              <a:rPr lang="vi-V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 chuyển đổi kiểu dữ liệu chuỗi truyền thống trong tham số request parameter thành các đối tượng lớp dữ liệu java =&gt; tiết kiệm được thời gian và công sức cho các lập trình viên</a:t>
            </a:r>
            <a:r>
              <a:rPr lang="vi-V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fontAlgn="base" hangingPunct="0">
              <a:lnSpc>
                <a:spcPct val="150000"/>
              </a:lnSpc>
              <a:buNone/>
              <a:tabLst>
                <a:tab pos="630555" algn="l"/>
              </a:tabLst>
            </a:pPr>
            <a:endParaRPr lang="en-US" sz="5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fontAlgn="base" hangingPunct="0">
              <a:lnSpc>
                <a:spcPct val="150000"/>
              </a:lnSpc>
              <a:buFont typeface="Times New Roman" panose="02020603050405020304" pitchFamily="18" charset="0"/>
              <a:buChar char="-"/>
              <a:tabLst>
                <a:tab pos="630555" algn="l"/>
              </a:tabLst>
            </a:pPr>
            <a:r>
              <a:rPr lang="vi-V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Cung cấp các thẻ tag</a:t>
            </a:r>
            <a:r>
              <a:rPr lang="vi-V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 </a:t>
            </a:r>
            <a:r>
              <a:rPr lang="vi-V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themes và templates giúp cho việc làm giao diện GUI trở nên dễ dàng</a:t>
            </a:r>
            <a:r>
              <a:rPr lang="vi-V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tăng </a:t>
            </a:r>
            <a:r>
              <a:rPr lang="vi-V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 tái sử dụng. Tính mở rộng (Extensibility) cao thông qua việc hỗ trợ các plug-in - Hỗ trợ portal - Hỗ trợ AJAX </a:t>
            </a:r>
            <a:endParaRPr lang="en-US" sz="1600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fontAlgn="base" hangingPunct="0">
              <a:lnSpc>
                <a:spcPct val="150000"/>
              </a:lnSpc>
              <a:buNone/>
              <a:tabLst>
                <a:tab pos="630555" algn="l"/>
              </a:tabLst>
            </a:pPr>
            <a:endParaRPr lang="en-US" sz="500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fontAlgn="base" hangingPunct="0">
              <a:lnSpc>
                <a:spcPct val="150000"/>
              </a:lnSpc>
              <a:buFont typeface="Times New Roman" panose="02020603050405020304" pitchFamily="18" charset="0"/>
              <a:buChar char="-"/>
              <a:tabLst>
                <a:tab pos="630555" algn="l"/>
              </a:tabLst>
            </a:pPr>
            <a:r>
              <a:rPr lang="vi-V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Dễ </a:t>
            </a:r>
            <a:r>
              <a:rPr lang="vi-VN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dàng tích hợp với Spring framework và Hibernate.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760" y="-107199"/>
            <a:ext cx="808848" cy="79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5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47"/>
          <p:cNvGrpSpPr/>
          <p:nvPr/>
        </p:nvGrpSpPr>
        <p:grpSpPr>
          <a:xfrm>
            <a:off x="3762665" y="711004"/>
            <a:ext cx="1539008" cy="1544262"/>
            <a:chOff x="1802321" y="2411232"/>
            <a:chExt cx="1034697" cy="1035792"/>
          </a:xfrm>
        </p:grpSpPr>
        <p:sp>
          <p:nvSpPr>
            <p:cNvPr id="613" name="Google Shape;613;p47"/>
            <p:cNvSpPr/>
            <p:nvPr/>
          </p:nvSpPr>
          <p:spPr>
            <a:xfrm rot="10799968">
              <a:off x="1802321" y="2411237"/>
              <a:ext cx="1034697" cy="1035782"/>
            </a:xfrm>
            <a:custGeom>
              <a:avLst/>
              <a:gdLst/>
              <a:ahLst/>
              <a:cxnLst/>
              <a:rect l="l" t="t" r="r" b="b"/>
              <a:pathLst>
                <a:path w="3839" h="4991" extrusionOk="0">
                  <a:moveTo>
                    <a:pt x="1919" y="1"/>
                  </a:moveTo>
                  <a:cubicBezTo>
                    <a:pt x="860" y="1"/>
                    <a:pt x="1" y="861"/>
                    <a:pt x="1" y="1920"/>
                  </a:cubicBezTo>
                  <a:cubicBezTo>
                    <a:pt x="1" y="2979"/>
                    <a:pt x="868" y="4990"/>
                    <a:pt x="1919" y="4990"/>
                  </a:cubicBezTo>
                  <a:cubicBezTo>
                    <a:pt x="2979" y="4990"/>
                    <a:pt x="3838" y="2979"/>
                    <a:pt x="3838" y="1920"/>
                  </a:cubicBezTo>
                  <a:cubicBezTo>
                    <a:pt x="3838" y="861"/>
                    <a:pt x="2979" y="1"/>
                    <a:pt x="1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200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7"/>
            <p:cNvSpPr/>
            <p:nvPr/>
          </p:nvSpPr>
          <p:spPr>
            <a:xfrm rot="10799961">
              <a:off x="1893752" y="2502614"/>
              <a:ext cx="852104" cy="853012"/>
            </a:xfrm>
            <a:custGeom>
              <a:avLst/>
              <a:gdLst/>
              <a:ahLst/>
              <a:cxnLst/>
              <a:rect l="l" t="t" r="r" b="b"/>
              <a:pathLst>
                <a:path w="3839" h="4991" extrusionOk="0">
                  <a:moveTo>
                    <a:pt x="1919" y="1"/>
                  </a:moveTo>
                  <a:cubicBezTo>
                    <a:pt x="860" y="1"/>
                    <a:pt x="1" y="861"/>
                    <a:pt x="1" y="1920"/>
                  </a:cubicBezTo>
                  <a:cubicBezTo>
                    <a:pt x="1" y="2979"/>
                    <a:pt x="868" y="4990"/>
                    <a:pt x="1919" y="4990"/>
                  </a:cubicBezTo>
                  <a:cubicBezTo>
                    <a:pt x="2979" y="4990"/>
                    <a:pt x="3838" y="2979"/>
                    <a:pt x="3838" y="1920"/>
                  </a:cubicBezTo>
                  <a:cubicBezTo>
                    <a:pt x="3838" y="861"/>
                    <a:pt x="2979" y="1"/>
                    <a:pt x="19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2004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15" name="Google Shape;615;p47"/>
          <p:cNvSpPr txBox="1">
            <a:spLocks noGrp="1"/>
          </p:cNvSpPr>
          <p:nvPr>
            <p:ph type="title"/>
          </p:nvPr>
        </p:nvSpPr>
        <p:spPr>
          <a:xfrm>
            <a:off x="1958316" y="2273932"/>
            <a:ext cx="5147705" cy="17093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noProof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CHỨC NĂNG</a:t>
            </a:r>
            <a:r>
              <a:rPr lang="en-US" sz="3600" noProof="1" smtClean="0">
                <a:solidFill>
                  <a:srgbClr val="1E21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noProof="1" smtClean="0">
                <a:solidFill>
                  <a:srgbClr val="1E21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noProof="1"/>
          </a:p>
        </p:txBody>
      </p:sp>
      <p:sp>
        <p:nvSpPr>
          <p:cNvPr id="617" name="Google Shape;617;p47"/>
          <p:cNvSpPr txBox="1">
            <a:spLocks noGrp="1"/>
          </p:cNvSpPr>
          <p:nvPr>
            <p:ph type="title" idx="2"/>
          </p:nvPr>
        </p:nvSpPr>
        <p:spPr>
          <a:xfrm>
            <a:off x="3851625" y="1070550"/>
            <a:ext cx="1361100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4421729"/>
            <a:ext cx="837032" cy="82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570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6" name="Google Shape;1096;p36"/>
          <p:cNvGrpSpPr/>
          <p:nvPr/>
        </p:nvGrpSpPr>
        <p:grpSpPr>
          <a:xfrm>
            <a:off x="4245508" y="-545547"/>
            <a:ext cx="1776257" cy="2443749"/>
            <a:chOff x="1913725" y="238075"/>
            <a:chExt cx="3807625" cy="5238475"/>
          </a:xfrm>
        </p:grpSpPr>
        <p:sp>
          <p:nvSpPr>
            <p:cNvPr id="1097" name="Google Shape;1097;p36"/>
            <p:cNvSpPr/>
            <p:nvPr/>
          </p:nvSpPr>
          <p:spPr>
            <a:xfrm>
              <a:off x="2371350" y="2252225"/>
              <a:ext cx="160600" cy="812400"/>
            </a:xfrm>
            <a:custGeom>
              <a:avLst/>
              <a:gdLst/>
              <a:ahLst/>
              <a:cxnLst/>
              <a:rect l="l" t="t" r="r" b="b"/>
              <a:pathLst>
                <a:path w="6424" h="32496" extrusionOk="0">
                  <a:moveTo>
                    <a:pt x="3088" y="0"/>
                  </a:moveTo>
                  <a:cubicBezTo>
                    <a:pt x="2748" y="0"/>
                    <a:pt x="2429" y="40"/>
                    <a:pt x="2188" y="105"/>
                  </a:cubicBezTo>
                  <a:cubicBezTo>
                    <a:pt x="1004" y="426"/>
                    <a:pt x="0" y="1309"/>
                    <a:pt x="141" y="2594"/>
                  </a:cubicBezTo>
                  <a:cubicBezTo>
                    <a:pt x="1144" y="11947"/>
                    <a:pt x="1245" y="21341"/>
                    <a:pt x="1245" y="30734"/>
                  </a:cubicBezTo>
                  <a:cubicBezTo>
                    <a:pt x="1245" y="31962"/>
                    <a:pt x="2292" y="32495"/>
                    <a:pt x="3445" y="32495"/>
                  </a:cubicBezTo>
                  <a:cubicBezTo>
                    <a:pt x="4855" y="32495"/>
                    <a:pt x="6423" y="31697"/>
                    <a:pt x="6423" y="30393"/>
                  </a:cubicBezTo>
                  <a:cubicBezTo>
                    <a:pt x="6423" y="20658"/>
                    <a:pt x="6263" y="10923"/>
                    <a:pt x="5219" y="1229"/>
                  </a:cubicBezTo>
                  <a:cubicBezTo>
                    <a:pt x="5116" y="302"/>
                    <a:pt x="4021" y="0"/>
                    <a:pt x="30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36"/>
            <p:cNvSpPr/>
            <p:nvPr/>
          </p:nvSpPr>
          <p:spPr>
            <a:xfrm>
              <a:off x="2949925" y="1406000"/>
              <a:ext cx="127475" cy="921500"/>
            </a:xfrm>
            <a:custGeom>
              <a:avLst/>
              <a:gdLst/>
              <a:ahLst/>
              <a:cxnLst/>
              <a:rect l="l" t="t" r="r" b="b"/>
              <a:pathLst>
                <a:path w="5099" h="36860" extrusionOk="0">
                  <a:moveTo>
                    <a:pt x="3991" y="0"/>
                  </a:moveTo>
                  <a:cubicBezTo>
                    <a:pt x="2491" y="0"/>
                    <a:pt x="0" y="698"/>
                    <a:pt x="0" y="1779"/>
                  </a:cubicBezTo>
                  <a:lnTo>
                    <a:pt x="0" y="36443"/>
                  </a:lnTo>
                  <a:cubicBezTo>
                    <a:pt x="0" y="36729"/>
                    <a:pt x="469" y="36860"/>
                    <a:pt x="1123" y="36860"/>
                  </a:cubicBezTo>
                  <a:cubicBezTo>
                    <a:pt x="2624" y="36860"/>
                    <a:pt x="5098" y="36168"/>
                    <a:pt x="5098" y="35078"/>
                  </a:cubicBezTo>
                  <a:lnTo>
                    <a:pt x="5098" y="414"/>
                  </a:lnTo>
                  <a:cubicBezTo>
                    <a:pt x="5098" y="130"/>
                    <a:pt x="4636" y="0"/>
                    <a:pt x="39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6"/>
            <p:cNvSpPr/>
            <p:nvPr/>
          </p:nvSpPr>
          <p:spPr>
            <a:xfrm>
              <a:off x="3410050" y="2147850"/>
              <a:ext cx="128000" cy="983225"/>
            </a:xfrm>
            <a:custGeom>
              <a:avLst/>
              <a:gdLst/>
              <a:ahLst/>
              <a:cxnLst/>
              <a:rect l="l" t="t" r="r" b="b"/>
              <a:pathLst>
                <a:path w="5120" h="39329" extrusionOk="0">
                  <a:moveTo>
                    <a:pt x="3322" y="1"/>
                  </a:moveTo>
                  <a:cubicBezTo>
                    <a:pt x="3168" y="1"/>
                    <a:pt x="3016" y="9"/>
                    <a:pt x="2871" y="24"/>
                  </a:cubicBezTo>
                  <a:cubicBezTo>
                    <a:pt x="2088" y="105"/>
                    <a:pt x="1" y="727"/>
                    <a:pt x="1" y="1831"/>
                  </a:cubicBezTo>
                  <a:lnTo>
                    <a:pt x="1" y="1851"/>
                  </a:lnTo>
                  <a:lnTo>
                    <a:pt x="1" y="38061"/>
                  </a:lnTo>
                  <a:cubicBezTo>
                    <a:pt x="1" y="39050"/>
                    <a:pt x="943" y="39329"/>
                    <a:pt x="1805" y="39329"/>
                  </a:cubicBezTo>
                  <a:cubicBezTo>
                    <a:pt x="1957" y="39329"/>
                    <a:pt x="2107" y="39320"/>
                    <a:pt x="2249" y="39305"/>
                  </a:cubicBezTo>
                  <a:cubicBezTo>
                    <a:pt x="3052" y="39225"/>
                    <a:pt x="5119" y="38623"/>
                    <a:pt x="5119" y="37499"/>
                  </a:cubicBezTo>
                  <a:lnTo>
                    <a:pt x="5119" y="1269"/>
                  </a:lnTo>
                  <a:cubicBezTo>
                    <a:pt x="5119" y="280"/>
                    <a:pt x="4192" y="1"/>
                    <a:pt x="3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36"/>
            <p:cNvSpPr/>
            <p:nvPr/>
          </p:nvSpPr>
          <p:spPr>
            <a:xfrm>
              <a:off x="3982875" y="1401175"/>
              <a:ext cx="158325" cy="893025"/>
            </a:xfrm>
            <a:custGeom>
              <a:avLst/>
              <a:gdLst/>
              <a:ahLst/>
              <a:cxnLst/>
              <a:rect l="l" t="t" r="r" b="b"/>
              <a:pathLst>
                <a:path w="6333" h="35721" extrusionOk="0">
                  <a:moveTo>
                    <a:pt x="3881" y="0"/>
                  </a:moveTo>
                  <a:cubicBezTo>
                    <a:pt x="2339" y="0"/>
                    <a:pt x="1" y="837"/>
                    <a:pt x="110" y="1972"/>
                  </a:cubicBezTo>
                  <a:cubicBezTo>
                    <a:pt x="1134" y="13011"/>
                    <a:pt x="1254" y="24071"/>
                    <a:pt x="1254" y="35150"/>
                  </a:cubicBezTo>
                  <a:cubicBezTo>
                    <a:pt x="1254" y="35543"/>
                    <a:pt x="1794" y="35720"/>
                    <a:pt x="2521" y="35720"/>
                  </a:cubicBezTo>
                  <a:cubicBezTo>
                    <a:pt x="4025" y="35720"/>
                    <a:pt x="6332" y="34962"/>
                    <a:pt x="6332" y="33785"/>
                  </a:cubicBezTo>
                  <a:cubicBezTo>
                    <a:pt x="6332" y="22706"/>
                    <a:pt x="6232" y="11646"/>
                    <a:pt x="5188" y="607"/>
                  </a:cubicBezTo>
                  <a:cubicBezTo>
                    <a:pt x="5150" y="184"/>
                    <a:pt x="4603" y="0"/>
                    <a:pt x="3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36"/>
            <p:cNvSpPr/>
            <p:nvPr/>
          </p:nvSpPr>
          <p:spPr>
            <a:xfrm>
              <a:off x="4555500" y="2116025"/>
              <a:ext cx="188850" cy="969975"/>
            </a:xfrm>
            <a:custGeom>
              <a:avLst/>
              <a:gdLst/>
              <a:ahLst/>
              <a:cxnLst/>
              <a:rect l="l" t="t" r="r" b="b"/>
              <a:pathLst>
                <a:path w="7554" h="38799" extrusionOk="0">
                  <a:moveTo>
                    <a:pt x="3936" y="1"/>
                  </a:moveTo>
                  <a:cubicBezTo>
                    <a:pt x="2353" y="1"/>
                    <a:pt x="0" y="910"/>
                    <a:pt x="207" y="2000"/>
                  </a:cubicBezTo>
                  <a:lnTo>
                    <a:pt x="207" y="2020"/>
                  </a:lnTo>
                  <a:cubicBezTo>
                    <a:pt x="2435" y="13903"/>
                    <a:pt x="1351" y="25966"/>
                    <a:pt x="227" y="37888"/>
                  </a:cubicBezTo>
                  <a:cubicBezTo>
                    <a:pt x="167" y="38535"/>
                    <a:pt x="842" y="38798"/>
                    <a:pt x="1716" y="38798"/>
                  </a:cubicBezTo>
                  <a:cubicBezTo>
                    <a:pt x="3177" y="38798"/>
                    <a:pt x="5198" y="38062"/>
                    <a:pt x="5285" y="37146"/>
                  </a:cubicBezTo>
                  <a:cubicBezTo>
                    <a:pt x="6430" y="25002"/>
                    <a:pt x="7554" y="12718"/>
                    <a:pt x="5306" y="635"/>
                  </a:cubicBezTo>
                  <a:cubicBezTo>
                    <a:pt x="5218" y="189"/>
                    <a:pt x="4656" y="1"/>
                    <a:pt x="39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36"/>
            <p:cNvSpPr/>
            <p:nvPr/>
          </p:nvSpPr>
          <p:spPr>
            <a:xfrm>
              <a:off x="3925200" y="3096525"/>
              <a:ext cx="158800" cy="932475"/>
            </a:xfrm>
            <a:custGeom>
              <a:avLst/>
              <a:gdLst/>
              <a:ahLst/>
              <a:cxnLst/>
              <a:rect l="l" t="t" r="r" b="b"/>
              <a:pathLst>
                <a:path w="6352" h="37299" extrusionOk="0">
                  <a:moveTo>
                    <a:pt x="3845" y="1"/>
                  </a:moveTo>
                  <a:cubicBezTo>
                    <a:pt x="2297" y="1"/>
                    <a:pt x="0" y="855"/>
                    <a:pt x="109" y="2020"/>
                  </a:cubicBezTo>
                  <a:cubicBezTo>
                    <a:pt x="1193" y="13542"/>
                    <a:pt x="1253" y="25123"/>
                    <a:pt x="1253" y="36685"/>
                  </a:cubicBezTo>
                  <a:cubicBezTo>
                    <a:pt x="1253" y="37109"/>
                    <a:pt x="1809" y="37299"/>
                    <a:pt x="2553" y="37299"/>
                  </a:cubicBezTo>
                  <a:cubicBezTo>
                    <a:pt x="4063" y="37299"/>
                    <a:pt x="6351" y="36516"/>
                    <a:pt x="6351" y="35320"/>
                  </a:cubicBezTo>
                  <a:cubicBezTo>
                    <a:pt x="6351" y="23758"/>
                    <a:pt x="6291" y="12177"/>
                    <a:pt x="5207" y="656"/>
                  </a:cubicBezTo>
                  <a:cubicBezTo>
                    <a:pt x="5161" y="199"/>
                    <a:pt x="4590" y="1"/>
                    <a:pt x="38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36"/>
            <p:cNvSpPr/>
            <p:nvPr/>
          </p:nvSpPr>
          <p:spPr>
            <a:xfrm>
              <a:off x="2863100" y="3158300"/>
              <a:ext cx="128500" cy="960525"/>
            </a:xfrm>
            <a:custGeom>
              <a:avLst/>
              <a:gdLst/>
              <a:ahLst/>
              <a:cxnLst/>
              <a:rect l="l" t="t" r="r" b="b"/>
              <a:pathLst>
                <a:path w="5140" h="38421" extrusionOk="0">
                  <a:moveTo>
                    <a:pt x="3012" y="1"/>
                  </a:moveTo>
                  <a:cubicBezTo>
                    <a:pt x="1599" y="1"/>
                    <a:pt x="1" y="802"/>
                    <a:pt x="1" y="2079"/>
                  </a:cubicBezTo>
                  <a:lnTo>
                    <a:pt x="1" y="36743"/>
                  </a:lnTo>
                  <a:cubicBezTo>
                    <a:pt x="1" y="37917"/>
                    <a:pt x="1010" y="38421"/>
                    <a:pt x="2133" y="38421"/>
                  </a:cubicBezTo>
                  <a:cubicBezTo>
                    <a:pt x="3545" y="38421"/>
                    <a:pt x="5139" y="37624"/>
                    <a:pt x="5139" y="36361"/>
                  </a:cubicBezTo>
                  <a:lnTo>
                    <a:pt x="5139" y="1677"/>
                  </a:lnTo>
                  <a:cubicBezTo>
                    <a:pt x="5139" y="505"/>
                    <a:pt x="4134" y="1"/>
                    <a:pt x="30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36"/>
            <p:cNvSpPr/>
            <p:nvPr/>
          </p:nvSpPr>
          <p:spPr>
            <a:xfrm>
              <a:off x="3410050" y="3960175"/>
              <a:ext cx="127500" cy="977575"/>
            </a:xfrm>
            <a:custGeom>
              <a:avLst/>
              <a:gdLst/>
              <a:ahLst/>
              <a:cxnLst/>
              <a:rect l="l" t="t" r="r" b="b"/>
              <a:pathLst>
                <a:path w="5100" h="39103" extrusionOk="0">
                  <a:moveTo>
                    <a:pt x="3410" y="1"/>
                  </a:moveTo>
                  <a:cubicBezTo>
                    <a:pt x="3229" y="1"/>
                    <a:pt x="3053" y="13"/>
                    <a:pt x="2891" y="31"/>
                  </a:cubicBezTo>
                  <a:cubicBezTo>
                    <a:pt x="2169" y="131"/>
                    <a:pt x="1" y="713"/>
                    <a:pt x="1" y="1777"/>
                  </a:cubicBezTo>
                  <a:lnTo>
                    <a:pt x="1" y="37967"/>
                  </a:lnTo>
                  <a:cubicBezTo>
                    <a:pt x="1" y="38876"/>
                    <a:pt x="868" y="39102"/>
                    <a:pt x="1667" y="39102"/>
                  </a:cubicBezTo>
                  <a:cubicBezTo>
                    <a:pt x="1856" y="39102"/>
                    <a:pt x="2040" y="39090"/>
                    <a:pt x="2209" y="39071"/>
                  </a:cubicBezTo>
                  <a:cubicBezTo>
                    <a:pt x="2931" y="38990"/>
                    <a:pt x="5099" y="38408"/>
                    <a:pt x="5099" y="37345"/>
                  </a:cubicBezTo>
                  <a:lnTo>
                    <a:pt x="5099" y="1135"/>
                  </a:lnTo>
                  <a:cubicBezTo>
                    <a:pt x="5099" y="233"/>
                    <a:pt x="4215" y="1"/>
                    <a:pt x="34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36"/>
            <p:cNvSpPr/>
            <p:nvPr/>
          </p:nvSpPr>
          <p:spPr>
            <a:xfrm>
              <a:off x="4445250" y="3726425"/>
              <a:ext cx="128500" cy="766150"/>
            </a:xfrm>
            <a:custGeom>
              <a:avLst/>
              <a:gdLst/>
              <a:ahLst/>
              <a:cxnLst/>
              <a:rect l="l" t="t" r="r" b="b"/>
              <a:pathLst>
                <a:path w="5140" h="30646" extrusionOk="0">
                  <a:moveTo>
                    <a:pt x="3122" y="0"/>
                  </a:moveTo>
                  <a:cubicBezTo>
                    <a:pt x="1683" y="0"/>
                    <a:pt x="1" y="800"/>
                    <a:pt x="1" y="1995"/>
                  </a:cubicBezTo>
                  <a:lnTo>
                    <a:pt x="1" y="29132"/>
                  </a:lnTo>
                  <a:cubicBezTo>
                    <a:pt x="1" y="30199"/>
                    <a:pt x="945" y="30646"/>
                    <a:pt x="2024" y="30646"/>
                  </a:cubicBezTo>
                  <a:cubicBezTo>
                    <a:pt x="3462" y="30646"/>
                    <a:pt x="5139" y="29851"/>
                    <a:pt x="5139" y="28670"/>
                  </a:cubicBezTo>
                  <a:lnTo>
                    <a:pt x="5139" y="1513"/>
                  </a:lnTo>
                  <a:cubicBezTo>
                    <a:pt x="5139" y="448"/>
                    <a:pt x="4198" y="0"/>
                    <a:pt x="3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36"/>
            <p:cNvSpPr/>
            <p:nvPr/>
          </p:nvSpPr>
          <p:spPr>
            <a:xfrm>
              <a:off x="4960325" y="2872875"/>
              <a:ext cx="159875" cy="889200"/>
            </a:xfrm>
            <a:custGeom>
              <a:avLst/>
              <a:gdLst/>
              <a:ahLst/>
              <a:cxnLst/>
              <a:rect l="l" t="t" r="r" b="b"/>
              <a:pathLst>
                <a:path w="6395" h="35568" extrusionOk="0">
                  <a:moveTo>
                    <a:pt x="3976" y="1"/>
                  </a:moveTo>
                  <a:cubicBezTo>
                    <a:pt x="2430" y="1"/>
                    <a:pt x="0" y="822"/>
                    <a:pt x="112" y="1894"/>
                  </a:cubicBezTo>
                  <a:cubicBezTo>
                    <a:pt x="1296" y="12913"/>
                    <a:pt x="1276" y="24013"/>
                    <a:pt x="1276" y="35073"/>
                  </a:cubicBezTo>
                  <a:cubicBezTo>
                    <a:pt x="1276" y="35414"/>
                    <a:pt x="1779" y="35568"/>
                    <a:pt x="2468" y="35568"/>
                  </a:cubicBezTo>
                  <a:cubicBezTo>
                    <a:pt x="3969" y="35568"/>
                    <a:pt x="6354" y="34836"/>
                    <a:pt x="6354" y="33708"/>
                  </a:cubicBezTo>
                  <a:cubicBezTo>
                    <a:pt x="6354" y="22648"/>
                    <a:pt x="6394" y="11549"/>
                    <a:pt x="5210" y="529"/>
                  </a:cubicBezTo>
                  <a:cubicBezTo>
                    <a:pt x="5167" y="160"/>
                    <a:pt x="4657" y="1"/>
                    <a:pt x="39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6"/>
            <p:cNvSpPr/>
            <p:nvPr/>
          </p:nvSpPr>
          <p:spPr>
            <a:xfrm>
              <a:off x="5164825" y="1283775"/>
              <a:ext cx="157900" cy="939525"/>
            </a:xfrm>
            <a:custGeom>
              <a:avLst/>
              <a:gdLst/>
              <a:ahLst/>
              <a:cxnLst/>
              <a:rect l="l" t="t" r="r" b="b"/>
              <a:pathLst>
                <a:path w="6316" h="37581" extrusionOk="0">
                  <a:moveTo>
                    <a:pt x="4571" y="1"/>
                  </a:moveTo>
                  <a:cubicBezTo>
                    <a:pt x="3121" y="1"/>
                    <a:pt x="1241" y="755"/>
                    <a:pt x="1145" y="1790"/>
                  </a:cubicBezTo>
                  <a:cubicBezTo>
                    <a:pt x="61" y="13432"/>
                    <a:pt x="1" y="25134"/>
                    <a:pt x="1" y="36795"/>
                  </a:cubicBezTo>
                  <a:cubicBezTo>
                    <a:pt x="1" y="37339"/>
                    <a:pt x="613" y="37580"/>
                    <a:pt x="1412" y="37580"/>
                  </a:cubicBezTo>
                  <a:cubicBezTo>
                    <a:pt x="2915" y="37580"/>
                    <a:pt x="5079" y="36728"/>
                    <a:pt x="5079" y="35431"/>
                  </a:cubicBezTo>
                  <a:cubicBezTo>
                    <a:pt x="5079" y="24010"/>
                    <a:pt x="5159" y="12549"/>
                    <a:pt x="6243" y="1148"/>
                  </a:cubicBezTo>
                  <a:cubicBezTo>
                    <a:pt x="6315" y="337"/>
                    <a:pt x="5539" y="1"/>
                    <a:pt x="4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6"/>
            <p:cNvSpPr/>
            <p:nvPr/>
          </p:nvSpPr>
          <p:spPr>
            <a:xfrm>
              <a:off x="4471925" y="725125"/>
              <a:ext cx="158525" cy="926075"/>
            </a:xfrm>
            <a:custGeom>
              <a:avLst/>
              <a:gdLst/>
              <a:ahLst/>
              <a:cxnLst/>
              <a:rect l="l" t="t" r="r" b="b"/>
              <a:pathLst>
                <a:path w="6341" h="37043" extrusionOk="0">
                  <a:moveTo>
                    <a:pt x="3979" y="1"/>
                  </a:moveTo>
                  <a:cubicBezTo>
                    <a:pt x="2439" y="1"/>
                    <a:pt x="0" y="803"/>
                    <a:pt x="98" y="1876"/>
                  </a:cubicBezTo>
                  <a:cubicBezTo>
                    <a:pt x="1182" y="13418"/>
                    <a:pt x="1242" y="24999"/>
                    <a:pt x="1242" y="36561"/>
                  </a:cubicBezTo>
                  <a:cubicBezTo>
                    <a:pt x="1242" y="36893"/>
                    <a:pt x="1739" y="37043"/>
                    <a:pt x="2422" y="37043"/>
                  </a:cubicBezTo>
                  <a:cubicBezTo>
                    <a:pt x="3928" y="37043"/>
                    <a:pt x="6340" y="36314"/>
                    <a:pt x="6340" y="35196"/>
                  </a:cubicBezTo>
                  <a:cubicBezTo>
                    <a:pt x="6340" y="23634"/>
                    <a:pt x="6280" y="12033"/>
                    <a:pt x="5196" y="512"/>
                  </a:cubicBezTo>
                  <a:cubicBezTo>
                    <a:pt x="5159" y="156"/>
                    <a:pt x="4656" y="1"/>
                    <a:pt x="39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6"/>
            <p:cNvSpPr/>
            <p:nvPr/>
          </p:nvSpPr>
          <p:spPr>
            <a:xfrm>
              <a:off x="3406375" y="870025"/>
              <a:ext cx="159775" cy="711050"/>
            </a:xfrm>
            <a:custGeom>
              <a:avLst/>
              <a:gdLst/>
              <a:ahLst/>
              <a:cxnLst/>
              <a:rect l="l" t="t" r="r" b="b"/>
              <a:pathLst>
                <a:path w="6391" h="28442" extrusionOk="0">
                  <a:moveTo>
                    <a:pt x="3782" y="0"/>
                  </a:moveTo>
                  <a:cubicBezTo>
                    <a:pt x="2223" y="0"/>
                    <a:pt x="1" y="905"/>
                    <a:pt x="148" y="2122"/>
                  </a:cubicBezTo>
                  <a:cubicBezTo>
                    <a:pt x="1212" y="10612"/>
                    <a:pt x="1312" y="19183"/>
                    <a:pt x="1312" y="27734"/>
                  </a:cubicBezTo>
                  <a:cubicBezTo>
                    <a:pt x="1312" y="28224"/>
                    <a:pt x="1896" y="28442"/>
                    <a:pt x="2669" y="28442"/>
                  </a:cubicBezTo>
                  <a:cubicBezTo>
                    <a:pt x="4173" y="28442"/>
                    <a:pt x="6390" y="27616"/>
                    <a:pt x="6390" y="26369"/>
                  </a:cubicBezTo>
                  <a:cubicBezTo>
                    <a:pt x="6390" y="17818"/>
                    <a:pt x="6310" y="9248"/>
                    <a:pt x="5246" y="757"/>
                  </a:cubicBezTo>
                  <a:cubicBezTo>
                    <a:pt x="5179" y="228"/>
                    <a:pt x="4564" y="0"/>
                    <a:pt x="37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6"/>
            <p:cNvSpPr/>
            <p:nvPr/>
          </p:nvSpPr>
          <p:spPr>
            <a:xfrm>
              <a:off x="2489275" y="1016375"/>
              <a:ext cx="127975" cy="684000"/>
            </a:xfrm>
            <a:custGeom>
              <a:avLst/>
              <a:gdLst/>
              <a:ahLst/>
              <a:cxnLst/>
              <a:rect l="l" t="t" r="r" b="b"/>
              <a:pathLst>
                <a:path w="5119" h="27360" extrusionOk="0">
                  <a:moveTo>
                    <a:pt x="3264" y="1"/>
                  </a:moveTo>
                  <a:cubicBezTo>
                    <a:pt x="3130" y="1"/>
                    <a:pt x="2997" y="8"/>
                    <a:pt x="2871" y="21"/>
                  </a:cubicBezTo>
                  <a:cubicBezTo>
                    <a:pt x="2048" y="102"/>
                    <a:pt x="0" y="744"/>
                    <a:pt x="0" y="1888"/>
                  </a:cubicBezTo>
                  <a:lnTo>
                    <a:pt x="0" y="26015"/>
                  </a:lnTo>
                  <a:cubicBezTo>
                    <a:pt x="0" y="27043"/>
                    <a:pt x="969" y="27360"/>
                    <a:pt x="1868" y="27360"/>
                  </a:cubicBezTo>
                  <a:cubicBezTo>
                    <a:pt x="2004" y="27360"/>
                    <a:pt x="2139" y="27352"/>
                    <a:pt x="2268" y="27339"/>
                  </a:cubicBezTo>
                  <a:cubicBezTo>
                    <a:pt x="3091" y="27259"/>
                    <a:pt x="5119" y="26617"/>
                    <a:pt x="5119" y="25473"/>
                  </a:cubicBezTo>
                  <a:lnTo>
                    <a:pt x="5119" y="1346"/>
                  </a:lnTo>
                  <a:cubicBezTo>
                    <a:pt x="5119" y="318"/>
                    <a:pt x="4150" y="1"/>
                    <a:pt x="32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6"/>
            <p:cNvSpPr/>
            <p:nvPr/>
          </p:nvSpPr>
          <p:spPr>
            <a:xfrm>
              <a:off x="2402450" y="3721150"/>
              <a:ext cx="162000" cy="701825"/>
            </a:xfrm>
            <a:custGeom>
              <a:avLst/>
              <a:gdLst/>
              <a:ahLst/>
              <a:cxnLst/>
              <a:rect l="l" t="t" r="r" b="b"/>
              <a:pathLst>
                <a:path w="6480" h="28073" extrusionOk="0">
                  <a:moveTo>
                    <a:pt x="4314" y="1"/>
                  </a:moveTo>
                  <a:cubicBezTo>
                    <a:pt x="2931" y="1"/>
                    <a:pt x="1319" y="785"/>
                    <a:pt x="1145" y="2125"/>
                  </a:cubicBezTo>
                  <a:cubicBezTo>
                    <a:pt x="141" y="10134"/>
                    <a:pt x="1" y="18183"/>
                    <a:pt x="1" y="26252"/>
                  </a:cubicBezTo>
                  <a:cubicBezTo>
                    <a:pt x="1" y="27518"/>
                    <a:pt x="1067" y="28073"/>
                    <a:pt x="2232" y="28073"/>
                  </a:cubicBezTo>
                  <a:cubicBezTo>
                    <a:pt x="3634" y="28073"/>
                    <a:pt x="5179" y="27268"/>
                    <a:pt x="5179" y="25930"/>
                  </a:cubicBezTo>
                  <a:cubicBezTo>
                    <a:pt x="5179" y="17862"/>
                    <a:pt x="5320" y="9813"/>
                    <a:pt x="6323" y="1804"/>
                  </a:cubicBezTo>
                  <a:cubicBezTo>
                    <a:pt x="6479" y="556"/>
                    <a:pt x="5478" y="1"/>
                    <a:pt x="4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2863100" y="4740900"/>
              <a:ext cx="129000" cy="735650"/>
            </a:xfrm>
            <a:custGeom>
              <a:avLst/>
              <a:gdLst/>
              <a:ahLst/>
              <a:cxnLst/>
              <a:rect l="l" t="t" r="r" b="b"/>
              <a:pathLst>
                <a:path w="5160" h="29426" extrusionOk="0">
                  <a:moveTo>
                    <a:pt x="3006" y="0"/>
                  </a:moveTo>
                  <a:cubicBezTo>
                    <a:pt x="1591" y="0"/>
                    <a:pt x="1" y="799"/>
                    <a:pt x="1" y="2081"/>
                  </a:cubicBezTo>
                  <a:lnTo>
                    <a:pt x="1" y="27733"/>
                  </a:lnTo>
                  <a:cubicBezTo>
                    <a:pt x="1" y="28917"/>
                    <a:pt x="1015" y="29426"/>
                    <a:pt x="2145" y="29426"/>
                  </a:cubicBezTo>
                  <a:cubicBezTo>
                    <a:pt x="3562" y="29426"/>
                    <a:pt x="5159" y="28625"/>
                    <a:pt x="5159" y="27352"/>
                  </a:cubicBezTo>
                  <a:lnTo>
                    <a:pt x="5159" y="1700"/>
                  </a:lnTo>
                  <a:cubicBezTo>
                    <a:pt x="5159" y="513"/>
                    <a:pt x="4139" y="0"/>
                    <a:pt x="30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36"/>
            <p:cNvSpPr/>
            <p:nvPr/>
          </p:nvSpPr>
          <p:spPr>
            <a:xfrm>
              <a:off x="4014225" y="4718025"/>
              <a:ext cx="126975" cy="705700"/>
            </a:xfrm>
            <a:custGeom>
              <a:avLst/>
              <a:gdLst/>
              <a:ahLst/>
              <a:cxnLst/>
              <a:rect l="l" t="t" r="r" b="b"/>
              <a:pathLst>
                <a:path w="5079" h="28228" extrusionOk="0">
                  <a:moveTo>
                    <a:pt x="3770" y="0"/>
                  </a:moveTo>
                  <a:cubicBezTo>
                    <a:pt x="2266" y="0"/>
                    <a:pt x="0" y="786"/>
                    <a:pt x="0" y="1992"/>
                  </a:cubicBezTo>
                  <a:lnTo>
                    <a:pt x="0" y="27604"/>
                  </a:lnTo>
                  <a:cubicBezTo>
                    <a:pt x="0" y="28035"/>
                    <a:pt x="554" y="28227"/>
                    <a:pt x="1295" y="28227"/>
                  </a:cubicBezTo>
                  <a:cubicBezTo>
                    <a:pt x="2800" y="28227"/>
                    <a:pt x="5078" y="27436"/>
                    <a:pt x="5078" y="26239"/>
                  </a:cubicBezTo>
                  <a:lnTo>
                    <a:pt x="5078" y="628"/>
                  </a:lnTo>
                  <a:cubicBezTo>
                    <a:pt x="5078" y="194"/>
                    <a:pt x="4518" y="0"/>
                    <a:pt x="37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6"/>
            <p:cNvSpPr/>
            <p:nvPr/>
          </p:nvSpPr>
          <p:spPr>
            <a:xfrm>
              <a:off x="4901900" y="4249975"/>
              <a:ext cx="161600" cy="813350"/>
            </a:xfrm>
            <a:custGeom>
              <a:avLst/>
              <a:gdLst/>
              <a:ahLst/>
              <a:cxnLst/>
              <a:rect l="l" t="t" r="r" b="b"/>
              <a:pathLst>
                <a:path w="6464" h="32534" extrusionOk="0">
                  <a:moveTo>
                    <a:pt x="3082" y="0"/>
                  </a:moveTo>
                  <a:cubicBezTo>
                    <a:pt x="2755" y="0"/>
                    <a:pt x="2447" y="38"/>
                    <a:pt x="2208" y="101"/>
                  </a:cubicBezTo>
                  <a:cubicBezTo>
                    <a:pt x="1024" y="422"/>
                    <a:pt x="0" y="1325"/>
                    <a:pt x="161" y="2610"/>
                  </a:cubicBezTo>
                  <a:lnTo>
                    <a:pt x="161" y="2630"/>
                  </a:lnTo>
                  <a:cubicBezTo>
                    <a:pt x="1325" y="11943"/>
                    <a:pt x="1265" y="21357"/>
                    <a:pt x="1265" y="30750"/>
                  </a:cubicBezTo>
                  <a:cubicBezTo>
                    <a:pt x="1265" y="31991"/>
                    <a:pt x="2319" y="32533"/>
                    <a:pt x="3476" y="32533"/>
                  </a:cubicBezTo>
                  <a:cubicBezTo>
                    <a:pt x="4883" y="32533"/>
                    <a:pt x="6443" y="31731"/>
                    <a:pt x="6443" y="30409"/>
                  </a:cubicBezTo>
                  <a:cubicBezTo>
                    <a:pt x="6443" y="20674"/>
                    <a:pt x="6463" y="10919"/>
                    <a:pt x="5239" y="1265"/>
                  </a:cubicBezTo>
                  <a:cubicBezTo>
                    <a:pt x="5120" y="313"/>
                    <a:pt x="4020" y="0"/>
                    <a:pt x="30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6"/>
            <p:cNvSpPr/>
            <p:nvPr/>
          </p:nvSpPr>
          <p:spPr>
            <a:xfrm>
              <a:off x="5508700" y="2456275"/>
              <a:ext cx="212650" cy="817450"/>
            </a:xfrm>
            <a:custGeom>
              <a:avLst/>
              <a:gdLst/>
              <a:ahLst/>
              <a:cxnLst/>
              <a:rect l="l" t="t" r="r" b="b"/>
              <a:pathLst>
                <a:path w="8506" h="32698" extrusionOk="0">
                  <a:moveTo>
                    <a:pt x="6130" y="1"/>
                  </a:moveTo>
                  <a:cubicBezTo>
                    <a:pt x="4578" y="1"/>
                    <a:pt x="2220" y="834"/>
                    <a:pt x="2343" y="1959"/>
                  </a:cubicBezTo>
                  <a:lnTo>
                    <a:pt x="2343" y="1979"/>
                  </a:lnTo>
                  <a:cubicBezTo>
                    <a:pt x="3387" y="12035"/>
                    <a:pt x="1159" y="21890"/>
                    <a:pt x="75" y="31825"/>
                  </a:cubicBezTo>
                  <a:cubicBezTo>
                    <a:pt x="1" y="32444"/>
                    <a:pt x="654" y="32697"/>
                    <a:pt x="1513" y="32697"/>
                  </a:cubicBezTo>
                  <a:cubicBezTo>
                    <a:pt x="2968" y="32697"/>
                    <a:pt x="5012" y="31971"/>
                    <a:pt x="5113" y="31063"/>
                  </a:cubicBezTo>
                  <a:cubicBezTo>
                    <a:pt x="6237" y="20906"/>
                    <a:pt x="8505" y="10850"/>
                    <a:pt x="7441" y="594"/>
                  </a:cubicBezTo>
                  <a:cubicBezTo>
                    <a:pt x="7397" y="180"/>
                    <a:pt x="6850" y="1"/>
                    <a:pt x="6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6"/>
            <p:cNvSpPr/>
            <p:nvPr/>
          </p:nvSpPr>
          <p:spPr>
            <a:xfrm>
              <a:off x="1968400" y="1499425"/>
              <a:ext cx="159100" cy="774275"/>
            </a:xfrm>
            <a:custGeom>
              <a:avLst/>
              <a:gdLst/>
              <a:ahLst/>
              <a:cxnLst/>
              <a:rect l="l" t="t" r="r" b="b"/>
              <a:pathLst>
                <a:path w="6364" h="30971" extrusionOk="0">
                  <a:moveTo>
                    <a:pt x="3145" y="1"/>
                  </a:moveTo>
                  <a:cubicBezTo>
                    <a:pt x="2798" y="1"/>
                    <a:pt x="2472" y="43"/>
                    <a:pt x="2229" y="109"/>
                  </a:cubicBezTo>
                  <a:cubicBezTo>
                    <a:pt x="1065" y="410"/>
                    <a:pt x="1" y="1293"/>
                    <a:pt x="161" y="2558"/>
                  </a:cubicBezTo>
                  <a:lnTo>
                    <a:pt x="141" y="2558"/>
                  </a:lnTo>
                  <a:cubicBezTo>
                    <a:pt x="1225" y="11429"/>
                    <a:pt x="141" y="20341"/>
                    <a:pt x="101" y="29233"/>
                  </a:cubicBezTo>
                  <a:cubicBezTo>
                    <a:pt x="101" y="30446"/>
                    <a:pt x="1134" y="30971"/>
                    <a:pt x="2277" y="30971"/>
                  </a:cubicBezTo>
                  <a:cubicBezTo>
                    <a:pt x="3689" y="30971"/>
                    <a:pt x="5269" y="30170"/>
                    <a:pt x="5280" y="28872"/>
                  </a:cubicBezTo>
                  <a:cubicBezTo>
                    <a:pt x="5300" y="19639"/>
                    <a:pt x="6364" y="10406"/>
                    <a:pt x="5240" y="1193"/>
                  </a:cubicBezTo>
                  <a:cubicBezTo>
                    <a:pt x="5123" y="291"/>
                    <a:pt x="4058" y="1"/>
                    <a:pt x="31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6"/>
            <p:cNvSpPr/>
            <p:nvPr/>
          </p:nvSpPr>
          <p:spPr>
            <a:xfrm>
              <a:off x="1913725" y="3271175"/>
              <a:ext cx="128975" cy="810225"/>
            </a:xfrm>
            <a:custGeom>
              <a:avLst/>
              <a:gdLst/>
              <a:ahLst/>
              <a:cxnLst/>
              <a:rect l="l" t="t" r="r" b="b"/>
              <a:pathLst>
                <a:path w="5159" h="32409" extrusionOk="0">
                  <a:moveTo>
                    <a:pt x="3026" y="0"/>
                  </a:moveTo>
                  <a:cubicBezTo>
                    <a:pt x="1614" y="0"/>
                    <a:pt x="20" y="796"/>
                    <a:pt x="20" y="2060"/>
                  </a:cubicBezTo>
                  <a:lnTo>
                    <a:pt x="0" y="2080"/>
                  </a:lnTo>
                  <a:lnTo>
                    <a:pt x="0" y="30722"/>
                  </a:lnTo>
                  <a:cubicBezTo>
                    <a:pt x="0" y="31903"/>
                    <a:pt x="1010" y="32408"/>
                    <a:pt x="2135" y="32408"/>
                  </a:cubicBezTo>
                  <a:cubicBezTo>
                    <a:pt x="3554" y="32408"/>
                    <a:pt x="5158" y="31606"/>
                    <a:pt x="5158" y="30341"/>
                  </a:cubicBezTo>
                  <a:lnTo>
                    <a:pt x="5158" y="1678"/>
                  </a:lnTo>
                  <a:cubicBezTo>
                    <a:pt x="5158" y="504"/>
                    <a:pt x="4150" y="0"/>
                    <a:pt x="3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6"/>
            <p:cNvSpPr/>
            <p:nvPr/>
          </p:nvSpPr>
          <p:spPr>
            <a:xfrm>
              <a:off x="3925000" y="238075"/>
              <a:ext cx="159000" cy="730250"/>
            </a:xfrm>
            <a:custGeom>
              <a:avLst/>
              <a:gdLst/>
              <a:ahLst/>
              <a:cxnLst/>
              <a:rect l="l" t="t" r="r" b="b"/>
              <a:pathLst>
                <a:path w="6360" h="29210" extrusionOk="0">
                  <a:moveTo>
                    <a:pt x="4170" y="1"/>
                  </a:moveTo>
                  <a:cubicBezTo>
                    <a:pt x="2644" y="1"/>
                    <a:pt x="1" y="790"/>
                    <a:pt x="117" y="1748"/>
                  </a:cubicBezTo>
                  <a:cubicBezTo>
                    <a:pt x="1241" y="10761"/>
                    <a:pt x="1261" y="19833"/>
                    <a:pt x="1261" y="28885"/>
                  </a:cubicBezTo>
                  <a:cubicBezTo>
                    <a:pt x="1261" y="29107"/>
                    <a:pt x="1671" y="29210"/>
                    <a:pt x="2259" y="29210"/>
                  </a:cubicBezTo>
                  <a:cubicBezTo>
                    <a:pt x="3743" y="29210"/>
                    <a:pt x="6359" y="28556"/>
                    <a:pt x="6359" y="27520"/>
                  </a:cubicBezTo>
                  <a:cubicBezTo>
                    <a:pt x="6359" y="18468"/>
                    <a:pt x="6319" y="9396"/>
                    <a:pt x="5215" y="383"/>
                  </a:cubicBezTo>
                  <a:cubicBezTo>
                    <a:pt x="5176" y="116"/>
                    <a:pt x="4755" y="1"/>
                    <a:pt x="4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19" name="Google Shape;1119;p36"/>
          <p:cNvSpPr/>
          <p:nvPr/>
        </p:nvSpPr>
        <p:spPr>
          <a:xfrm>
            <a:off x="3798103" y="1247707"/>
            <a:ext cx="5349634" cy="13945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120" name="Google Shape;1120;p36"/>
          <p:cNvGrpSpPr/>
          <p:nvPr/>
        </p:nvGrpSpPr>
        <p:grpSpPr>
          <a:xfrm rot="5400000">
            <a:off x="-1688005" y="257343"/>
            <a:ext cx="6069478" cy="3702842"/>
            <a:chOff x="238125" y="693075"/>
            <a:chExt cx="7137450" cy="4314425"/>
          </a:xfrm>
        </p:grpSpPr>
        <p:sp>
          <p:nvSpPr>
            <p:cNvPr id="1121" name="Google Shape;1121;p36"/>
            <p:cNvSpPr/>
            <p:nvPr/>
          </p:nvSpPr>
          <p:spPr>
            <a:xfrm>
              <a:off x="379850" y="917692"/>
              <a:ext cx="6876870" cy="3965207"/>
            </a:xfrm>
            <a:custGeom>
              <a:avLst/>
              <a:gdLst/>
              <a:ahLst/>
              <a:cxnLst/>
              <a:rect l="l" t="t" r="r" b="b"/>
              <a:pathLst>
                <a:path w="275243" h="163053" extrusionOk="0">
                  <a:moveTo>
                    <a:pt x="201254" y="0"/>
                  </a:moveTo>
                  <a:cubicBezTo>
                    <a:pt x="198902" y="0"/>
                    <a:pt x="196530" y="193"/>
                    <a:pt x="194136" y="606"/>
                  </a:cubicBezTo>
                  <a:cubicBezTo>
                    <a:pt x="167810" y="5138"/>
                    <a:pt x="136105" y="19221"/>
                    <a:pt x="129298" y="47821"/>
                  </a:cubicBezTo>
                  <a:cubicBezTo>
                    <a:pt x="127330" y="56163"/>
                    <a:pt x="127853" y="64956"/>
                    <a:pt x="125741" y="73262"/>
                  </a:cubicBezTo>
                  <a:cubicBezTo>
                    <a:pt x="120216" y="95037"/>
                    <a:pt x="98206" y="108452"/>
                    <a:pt x="76773" y="115169"/>
                  </a:cubicBezTo>
                  <a:cubicBezTo>
                    <a:pt x="59133" y="120694"/>
                    <a:pt x="40337" y="123457"/>
                    <a:pt x="24304" y="132665"/>
                  </a:cubicBezTo>
                  <a:cubicBezTo>
                    <a:pt x="12820" y="139255"/>
                    <a:pt x="2944" y="150594"/>
                    <a:pt x="1" y="163053"/>
                  </a:cubicBezTo>
                  <a:lnTo>
                    <a:pt x="275242" y="163053"/>
                  </a:lnTo>
                  <a:lnTo>
                    <a:pt x="275242" y="35778"/>
                  </a:lnTo>
                  <a:cubicBezTo>
                    <a:pt x="273220" y="34767"/>
                    <a:pt x="271198" y="33720"/>
                    <a:pt x="269211" y="32655"/>
                  </a:cubicBezTo>
                  <a:cubicBezTo>
                    <a:pt x="248547" y="21457"/>
                    <a:pt x="226060" y="0"/>
                    <a:pt x="2012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36"/>
            <p:cNvSpPr/>
            <p:nvPr/>
          </p:nvSpPr>
          <p:spPr>
            <a:xfrm>
              <a:off x="238125" y="693075"/>
              <a:ext cx="7137450" cy="4314425"/>
            </a:xfrm>
            <a:custGeom>
              <a:avLst/>
              <a:gdLst/>
              <a:ahLst/>
              <a:cxnLst/>
              <a:rect l="l" t="t" r="r" b="b"/>
              <a:pathLst>
                <a:path w="285498" h="172577" extrusionOk="0">
                  <a:moveTo>
                    <a:pt x="134633" y="40853"/>
                  </a:moveTo>
                  <a:cubicBezTo>
                    <a:pt x="134641" y="40853"/>
                    <a:pt x="134644" y="40862"/>
                    <a:pt x="134644" y="40880"/>
                  </a:cubicBezTo>
                  <a:lnTo>
                    <a:pt x="134644" y="40880"/>
                  </a:lnTo>
                  <a:cubicBezTo>
                    <a:pt x="134643" y="40866"/>
                    <a:pt x="134640" y="40859"/>
                    <a:pt x="134634" y="40859"/>
                  </a:cubicBezTo>
                  <a:cubicBezTo>
                    <a:pt x="134602" y="40859"/>
                    <a:pt x="134494" y="41022"/>
                    <a:pt x="134262" y="41456"/>
                  </a:cubicBezTo>
                  <a:cubicBezTo>
                    <a:pt x="134492" y="41016"/>
                    <a:pt x="134600" y="40853"/>
                    <a:pt x="134633" y="40853"/>
                  </a:cubicBezTo>
                  <a:close/>
                  <a:moveTo>
                    <a:pt x="42846" y="134659"/>
                  </a:moveTo>
                  <a:lnTo>
                    <a:pt x="40972" y="135394"/>
                  </a:lnTo>
                  <a:lnTo>
                    <a:pt x="40972" y="135394"/>
                  </a:lnTo>
                  <a:cubicBezTo>
                    <a:pt x="41594" y="135144"/>
                    <a:pt x="42219" y="134899"/>
                    <a:pt x="42846" y="134659"/>
                  </a:cubicBezTo>
                  <a:close/>
                  <a:moveTo>
                    <a:pt x="207515" y="9208"/>
                  </a:moveTo>
                  <a:lnTo>
                    <a:pt x="209103" y="9281"/>
                  </a:lnTo>
                  <a:cubicBezTo>
                    <a:pt x="209356" y="9281"/>
                    <a:pt x="209627" y="9281"/>
                    <a:pt x="209898" y="9317"/>
                  </a:cubicBezTo>
                  <a:lnTo>
                    <a:pt x="210674" y="9389"/>
                  </a:lnTo>
                  <a:lnTo>
                    <a:pt x="211469" y="9461"/>
                  </a:lnTo>
                  <a:cubicBezTo>
                    <a:pt x="211740" y="9497"/>
                    <a:pt x="211992" y="9515"/>
                    <a:pt x="212263" y="9570"/>
                  </a:cubicBezTo>
                  <a:lnTo>
                    <a:pt x="213834" y="9804"/>
                  </a:lnTo>
                  <a:cubicBezTo>
                    <a:pt x="215965" y="10165"/>
                    <a:pt x="218077" y="10671"/>
                    <a:pt x="220135" y="11303"/>
                  </a:cubicBezTo>
                  <a:lnTo>
                    <a:pt x="220912" y="11538"/>
                  </a:lnTo>
                  <a:cubicBezTo>
                    <a:pt x="221183" y="11610"/>
                    <a:pt x="221435" y="11718"/>
                    <a:pt x="221688" y="11790"/>
                  </a:cubicBezTo>
                  <a:lnTo>
                    <a:pt x="223241" y="12332"/>
                  </a:lnTo>
                  <a:lnTo>
                    <a:pt x="224776" y="12946"/>
                  </a:lnTo>
                  <a:lnTo>
                    <a:pt x="225534" y="13235"/>
                  </a:lnTo>
                  <a:lnTo>
                    <a:pt x="226311" y="13578"/>
                  </a:lnTo>
                  <a:lnTo>
                    <a:pt x="227845" y="14228"/>
                  </a:lnTo>
                  <a:lnTo>
                    <a:pt x="229362" y="14932"/>
                  </a:lnTo>
                  <a:lnTo>
                    <a:pt x="230120" y="15275"/>
                  </a:lnTo>
                  <a:lnTo>
                    <a:pt x="230879" y="15654"/>
                  </a:lnTo>
                  <a:lnTo>
                    <a:pt x="232395" y="16413"/>
                  </a:lnTo>
                  <a:lnTo>
                    <a:pt x="233894" y="17189"/>
                  </a:lnTo>
                  <a:lnTo>
                    <a:pt x="234652" y="17586"/>
                  </a:lnTo>
                  <a:lnTo>
                    <a:pt x="235393" y="18002"/>
                  </a:lnTo>
                  <a:lnTo>
                    <a:pt x="236873" y="18832"/>
                  </a:lnTo>
                  <a:lnTo>
                    <a:pt x="238354" y="19681"/>
                  </a:lnTo>
                  <a:cubicBezTo>
                    <a:pt x="242308" y="21974"/>
                    <a:pt x="246172" y="24484"/>
                    <a:pt x="250072" y="27047"/>
                  </a:cubicBezTo>
                  <a:cubicBezTo>
                    <a:pt x="253972" y="29629"/>
                    <a:pt x="257836" y="32247"/>
                    <a:pt x="261808" y="34829"/>
                  </a:cubicBezTo>
                  <a:cubicBezTo>
                    <a:pt x="263794" y="36111"/>
                    <a:pt x="265798" y="37375"/>
                    <a:pt x="267857" y="38603"/>
                  </a:cubicBezTo>
                  <a:cubicBezTo>
                    <a:pt x="268362" y="38910"/>
                    <a:pt x="268886" y="39199"/>
                    <a:pt x="269392" y="39506"/>
                  </a:cubicBezTo>
                  <a:cubicBezTo>
                    <a:pt x="269915" y="39813"/>
                    <a:pt x="270421" y="40120"/>
                    <a:pt x="270962" y="40409"/>
                  </a:cubicBezTo>
                  <a:lnTo>
                    <a:pt x="272533" y="41293"/>
                  </a:lnTo>
                  <a:lnTo>
                    <a:pt x="274122" y="42106"/>
                  </a:lnTo>
                  <a:lnTo>
                    <a:pt x="276108" y="43153"/>
                  </a:lnTo>
                  <a:lnTo>
                    <a:pt x="276180" y="43189"/>
                  </a:lnTo>
                  <a:lnTo>
                    <a:pt x="276180" y="43279"/>
                  </a:lnTo>
                  <a:lnTo>
                    <a:pt x="276180" y="48913"/>
                  </a:lnTo>
                  <a:lnTo>
                    <a:pt x="276180" y="62455"/>
                  </a:lnTo>
                  <a:cubicBezTo>
                    <a:pt x="276199" y="71410"/>
                    <a:pt x="276217" y="80203"/>
                    <a:pt x="276217" y="88798"/>
                  </a:cubicBezTo>
                  <a:cubicBezTo>
                    <a:pt x="276253" y="105969"/>
                    <a:pt x="276361" y="122327"/>
                    <a:pt x="276560" y="137404"/>
                  </a:cubicBezTo>
                  <a:cubicBezTo>
                    <a:pt x="276833" y="155442"/>
                    <a:pt x="277336" y="165142"/>
                    <a:pt x="277923" y="168033"/>
                  </a:cubicBezTo>
                  <a:lnTo>
                    <a:pt x="277923" y="168033"/>
                  </a:lnTo>
                  <a:cubicBezTo>
                    <a:pt x="275117" y="167693"/>
                    <a:pt x="270175" y="167365"/>
                    <a:pt x="262458" y="167069"/>
                  </a:cubicBezTo>
                  <a:lnTo>
                    <a:pt x="242344" y="167069"/>
                  </a:lnTo>
                  <a:cubicBezTo>
                    <a:pt x="239708" y="166672"/>
                    <a:pt x="241225" y="166239"/>
                    <a:pt x="242813" y="165823"/>
                  </a:cubicBezTo>
                  <a:lnTo>
                    <a:pt x="112686" y="165264"/>
                  </a:lnTo>
                  <a:cubicBezTo>
                    <a:pt x="85530" y="165210"/>
                    <a:pt x="58591" y="165119"/>
                    <a:pt x="31923" y="164975"/>
                  </a:cubicBezTo>
                  <a:lnTo>
                    <a:pt x="12332" y="164866"/>
                  </a:lnTo>
                  <a:lnTo>
                    <a:pt x="10093" y="164830"/>
                  </a:lnTo>
                  <a:lnTo>
                    <a:pt x="9515" y="164830"/>
                  </a:lnTo>
                  <a:lnTo>
                    <a:pt x="9515" y="164812"/>
                  </a:lnTo>
                  <a:lnTo>
                    <a:pt x="9533" y="164740"/>
                  </a:lnTo>
                  <a:lnTo>
                    <a:pt x="9570" y="164596"/>
                  </a:lnTo>
                  <a:lnTo>
                    <a:pt x="9660" y="164325"/>
                  </a:lnTo>
                  <a:lnTo>
                    <a:pt x="9804" y="163783"/>
                  </a:lnTo>
                  <a:lnTo>
                    <a:pt x="10003" y="163259"/>
                  </a:lnTo>
                  <a:lnTo>
                    <a:pt x="10183" y="162736"/>
                  </a:lnTo>
                  <a:lnTo>
                    <a:pt x="10418" y="162230"/>
                  </a:lnTo>
                  <a:cubicBezTo>
                    <a:pt x="10490" y="162068"/>
                    <a:pt x="10563" y="161905"/>
                    <a:pt x="10635" y="161725"/>
                  </a:cubicBezTo>
                  <a:lnTo>
                    <a:pt x="11140" y="160750"/>
                  </a:lnTo>
                  <a:cubicBezTo>
                    <a:pt x="11303" y="160407"/>
                    <a:pt x="11465" y="160064"/>
                    <a:pt x="11646" y="159721"/>
                  </a:cubicBezTo>
                  <a:lnTo>
                    <a:pt x="12224" y="158709"/>
                  </a:lnTo>
                  <a:cubicBezTo>
                    <a:pt x="12422" y="158384"/>
                    <a:pt x="12603" y="158041"/>
                    <a:pt x="12802" y="157698"/>
                  </a:cubicBezTo>
                  <a:lnTo>
                    <a:pt x="13433" y="156723"/>
                  </a:lnTo>
                  <a:cubicBezTo>
                    <a:pt x="16846" y="151505"/>
                    <a:pt x="21179" y="146955"/>
                    <a:pt x="26235" y="143290"/>
                  </a:cubicBezTo>
                  <a:cubicBezTo>
                    <a:pt x="30506" y="140137"/>
                    <a:pt x="35351" y="137693"/>
                    <a:pt x="40380" y="135634"/>
                  </a:cubicBezTo>
                  <a:lnTo>
                    <a:pt x="40380" y="135634"/>
                  </a:lnTo>
                  <a:lnTo>
                    <a:pt x="38368" y="136501"/>
                  </a:lnTo>
                  <a:cubicBezTo>
                    <a:pt x="38007" y="136663"/>
                    <a:pt x="37628" y="136808"/>
                    <a:pt x="37267" y="136988"/>
                  </a:cubicBezTo>
                  <a:lnTo>
                    <a:pt x="36184" y="137512"/>
                  </a:lnTo>
                  <a:lnTo>
                    <a:pt x="35100" y="138036"/>
                  </a:lnTo>
                  <a:cubicBezTo>
                    <a:pt x="34739" y="138198"/>
                    <a:pt x="34378" y="138379"/>
                    <a:pt x="34035" y="138559"/>
                  </a:cubicBezTo>
                  <a:lnTo>
                    <a:pt x="31923" y="139697"/>
                  </a:lnTo>
                  <a:cubicBezTo>
                    <a:pt x="31561" y="139877"/>
                    <a:pt x="31218" y="140076"/>
                    <a:pt x="30893" y="140275"/>
                  </a:cubicBezTo>
                  <a:lnTo>
                    <a:pt x="29882" y="140889"/>
                  </a:lnTo>
                  <a:cubicBezTo>
                    <a:pt x="29539" y="141069"/>
                    <a:pt x="29214" y="141286"/>
                    <a:pt x="28871" y="141520"/>
                  </a:cubicBezTo>
                  <a:lnTo>
                    <a:pt x="27896" y="142152"/>
                  </a:lnTo>
                  <a:cubicBezTo>
                    <a:pt x="27553" y="142369"/>
                    <a:pt x="27246" y="142604"/>
                    <a:pt x="26921" y="142839"/>
                  </a:cubicBezTo>
                  <a:lnTo>
                    <a:pt x="25964" y="143525"/>
                  </a:lnTo>
                  <a:cubicBezTo>
                    <a:pt x="20927" y="147298"/>
                    <a:pt x="16485" y="151957"/>
                    <a:pt x="13181" y="157265"/>
                  </a:cubicBezTo>
                  <a:lnTo>
                    <a:pt x="12856" y="157753"/>
                  </a:lnTo>
                  <a:cubicBezTo>
                    <a:pt x="12765" y="157915"/>
                    <a:pt x="12675" y="158096"/>
                    <a:pt x="12567" y="158258"/>
                  </a:cubicBezTo>
                  <a:lnTo>
                    <a:pt x="11989" y="159269"/>
                  </a:lnTo>
                  <a:lnTo>
                    <a:pt x="11718" y="159811"/>
                  </a:lnTo>
                  <a:cubicBezTo>
                    <a:pt x="11610" y="159973"/>
                    <a:pt x="11538" y="160154"/>
                    <a:pt x="11447" y="160334"/>
                  </a:cubicBezTo>
                  <a:lnTo>
                    <a:pt x="10942" y="161382"/>
                  </a:lnTo>
                  <a:lnTo>
                    <a:pt x="10707" y="161815"/>
                  </a:lnTo>
                  <a:lnTo>
                    <a:pt x="10599" y="162050"/>
                  </a:lnTo>
                  <a:lnTo>
                    <a:pt x="10400" y="162537"/>
                  </a:lnTo>
                  <a:lnTo>
                    <a:pt x="10292" y="162790"/>
                  </a:lnTo>
                  <a:lnTo>
                    <a:pt x="10201" y="163043"/>
                  </a:lnTo>
                  <a:lnTo>
                    <a:pt x="10021" y="163548"/>
                  </a:lnTo>
                  <a:cubicBezTo>
                    <a:pt x="9949" y="163711"/>
                    <a:pt x="9895" y="163891"/>
                    <a:pt x="9840" y="164054"/>
                  </a:cubicBezTo>
                  <a:lnTo>
                    <a:pt x="9696" y="164578"/>
                  </a:lnTo>
                  <a:lnTo>
                    <a:pt x="9660" y="164722"/>
                  </a:lnTo>
                  <a:lnTo>
                    <a:pt x="9660" y="164740"/>
                  </a:lnTo>
                  <a:lnTo>
                    <a:pt x="9660" y="164758"/>
                  </a:lnTo>
                  <a:lnTo>
                    <a:pt x="10526" y="164758"/>
                  </a:lnTo>
                  <a:lnTo>
                    <a:pt x="12729" y="164740"/>
                  </a:lnTo>
                  <a:lnTo>
                    <a:pt x="32717" y="164848"/>
                  </a:lnTo>
                  <a:lnTo>
                    <a:pt x="112686" y="165228"/>
                  </a:lnTo>
                  <a:lnTo>
                    <a:pt x="244186" y="165408"/>
                  </a:lnTo>
                  <a:cubicBezTo>
                    <a:pt x="245666" y="164921"/>
                    <a:pt x="245269" y="164487"/>
                    <a:pt x="235645" y="164198"/>
                  </a:cubicBezTo>
                  <a:cubicBezTo>
                    <a:pt x="230892" y="163981"/>
                    <a:pt x="221930" y="163918"/>
                    <a:pt x="211145" y="163918"/>
                  </a:cubicBezTo>
                  <a:cubicBezTo>
                    <a:pt x="196079" y="163918"/>
                    <a:pt x="177455" y="164041"/>
                    <a:pt x="161777" y="164041"/>
                  </a:cubicBezTo>
                  <a:cubicBezTo>
                    <a:pt x="157001" y="164041"/>
                    <a:pt x="152499" y="164030"/>
                    <a:pt x="148454" y="164000"/>
                  </a:cubicBezTo>
                  <a:cubicBezTo>
                    <a:pt x="111584" y="163603"/>
                    <a:pt x="73035" y="163440"/>
                    <a:pt x="34468" y="163314"/>
                  </a:cubicBezTo>
                  <a:lnTo>
                    <a:pt x="20024" y="163278"/>
                  </a:lnTo>
                  <a:lnTo>
                    <a:pt x="12802" y="163241"/>
                  </a:lnTo>
                  <a:lnTo>
                    <a:pt x="11736" y="163241"/>
                  </a:lnTo>
                  <a:cubicBezTo>
                    <a:pt x="11808" y="162934"/>
                    <a:pt x="11935" y="162628"/>
                    <a:pt x="12061" y="162339"/>
                  </a:cubicBezTo>
                  <a:lnTo>
                    <a:pt x="12711" y="161039"/>
                  </a:lnTo>
                  <a:cubicBezTo>
                    <a:pt x="12928" y="160551"/>
                    <a:pt x="13217" y="160082"/>
                    <a:pt x="13470" y="159612"/>
                  </a:cubicBezTo>
                  <a:lnTo>
                    <a:pt x="13867" y="158890"/>
                  </a:lnTo>
                  <a:lnTo>
                    <a:pt x="14047" y="158547"/>
                  </a:lnTo>
                  <a:lnTo>
                    <a:pt x="14282" y="158204"/>
                  </a:lnTo>
                  <a:lnTo>
                    <a:pt x="15149" y="156832"/>
                  </a:lnTo>
                  <a:cubicBezTo>
                    <a:pt x="17604" y="153184"/>
                    <a:pt x="20529" y="149880"/>
                    <a:pt x="23852" y="147009"/>
                  </a:cubicBezTo>
                  <a:lnTo>
                    <a:pt x="24484" y="146468"/>
                  </a:lnTo>
                  <a:cubicBezTo>
                    <a:pt x="24682" y="146287"/>
                    <a:pt x="24899" y="146125"/>
                    <a:pt x="25116" y="145962"/>
                  </a:cubicBezTo>
                  <a:lnTo>
                    <a:pt x="26397" y="144933"/>
                  </a:lnTo>
                  <a:lnTo>
                    <a:pt x="27734" y="143958"/>
                  </a:lnTo>
                  <a:cubicBezTo>
                    <a:pt x="27950" y="143795"/>
                    <a:pt x="28185" y="143633"/>
                    <a:pt x="28402" y="143470"/>
                  </a:cubicBezTo>
                  <a:lnTo>
                    <a:pt x="29088" y="143019"/>
                  </a:lnTo>
                  <a:cubicBezTo>
                    <a:pt x="29557" y="142712"/>
                    <a:pt x="29991" y="142405"/>
                    <a:pt x="30460" y="142116"/>
                  </a:cubicBezTo>
                  <a:lnTo>
                    <a:pt x="31868" y="141286"/>
                  </a:lnTo>
                  <a:lnTo>
                    <a:pt x="32211" y="141069"/>
                  </a:lnTo>
                  <a:lnTo>
                    <a:pt x="32573" y="140870"/>
                  </a:lnTo>
                  <a:lnTo>
                    <a:pt x="33313" y="140473"/>
                  </a:lnTo>
                  <a:lnTo>
                    <a:pt x="34793" y="139679"/>
                  </a:lnTo>
                  <a:cubicBezTo>
                    <a:pt x="38802" y="137638"/>
                    <a:pt x="42973" y="135905"/>
                    <a:pt x="47252" y="134461"/>
                  </a:cubicBezTo>
                  <a:cubicBezTo>
                    <a:pt x="55846" y="131536"/>
                    <a:pt x="64838" y="129477"/>
                    <a:pt x="73866" y="127130"/>
                  </a:cubicBezTo>
                  <a:cubicBezTo>
                    <a:pt x="77134" y="126263"/>
                    <a:pt x="80420" y="125361"/>
                    <a:pt x="83724" y="124368"/>
                  </a:cubicBezTo>
                  <a:cubicBezTo>
                    <a:pt x="87065" y="123356"/>
                    <a:pt x="90351" y="122183"/>
                    <a:pt x="93601" y="120865"/>
                  </a:cubicBezTo>
                  <a:cubicBezTo>
                    <a:pt x="96851" y="119565"/>
                    <a:pt x="100047" y="118102"/>
                    <a:pt x="103152" y="116459"/>
                  </a:cubicBezTo>
                  <a:cubicBezTo>
                    <a:pt x="106294" y="114834"/>
                    <a:pt x="109346" y="113011"/>
                    <a:pt x="112271" y="111024"/>
                  </a:cubicBezTo>
                  <a:cubicBezTo>
                    <a:pt x="115250" y="108984"/>
                    <a:pt x="118066" y="106727"/>
                    <a:pt x="120703" y="104290"/>
                  </a:cubicBezTo>
                  <a:cubicBezTo>
                    <a:pt x="123393" y="101816"/>
                    <a:pt x="125848" y="99090"/>
                    <a:pt x="128033" y="96147"/>
                  </a:cubicBezTo>
                  <a:lnTo>
                    <a:pt x="128448" y="95587"/>
                  </a:lnTo>
                  <a:cubicBezTo>
                    <a:pt x="128575" y="95406"/>
                    <a:pt x="128701" y="95208"/>
                    <a:pt x="128846" y="95027"/>
                  </a:cubicBezTo>
                  <a:lnTo>
                    <a:pt x="129640" y="93853"/>
                  </a:lnTo>
                  <a:cubicBezTo>
                    <a:pt x="129893" y="93474"/>
                    <a:pt x="130146" y="93077"/>
                    <a:pt x="130380" y="92680"/>
                  </a:cubicBezTo>
                  <a:cubicBezTo>
                    <a:pt x="130615" y="92283"/>
                    <a:pt x="130886" y="91903"/>
                    <a:pt x="131103" y="91488"/>
                  </a:cubicBezTo>
                  <a:lnTo>
                    <a:pt x="131789" y="90278"/>
                  </a:lnTo>
                  <a:cubicBezTo>
                    <a:pt x="131897" y="90080"/>
                    <a:pt x="132005" y="89881"/>
                    <a:pt x="132132" y="89665"/>
                  </a:cubicBezTo>
                  <a:lnTo>
                    <a:pt x="132439" y="89051"/>
                  </a:lnTo>
                  <a:lnTo>
                    <a:pt x="133071" y="87787"/>
                  </a:lnTo>
                  <a:cubicBezTo>
                    <a:pt x="133269" y="87371"/>
                    <a:pt x="133450" y="86938"/>
                    <a:pt x="133649" y="86505"/>
                  </a:cubicBezTo>
                  <a:cubicBezTo>
                    <a:pt x="134028" y="85656"/>
                    <a:pt x="134371" y="84789"/>
                    <a:pt x="134714" y="83905"/>
                  </a:cubicBezTo>
                  <a:cubicBezTo>
                    <a:pt x="134894" y="83489"/>
                    <a:pt x="135021" y="83038"/>
                    <a:pt x="135183" y="82587"/>
                  </a:cubicBezTo>
                  <a:lnTo>
                    <a:pt x="135635" y="81251"/>
                  </a:lnTo>
                  <a:lnTo>
                    <a:pt x="136014" y="79896"/>
                  </a:lnTo>
                  <a:cubicBezTo>
                    <a:pt x="136140" y="79445"/>
                    <a:pt x="136267" y="78994"/>
                    <a:pt x="136375" y="78542"/>
                  </a:cubicBezTo>
                  <a:cubicBezTo>
                    <a:pt x="136465" y="78091"/>
                    <a:pt x="136574" y="77639"/>
                    <a:pt x="136682" y="77188"/>
                  </a:cubicBezTo>
                  <a:lnTo>
                    <a:pt x="136953" y="75834"/>
                  </a:lnTo>
                  <a:cubicBezTo>
                    <a:pt x="137278" y="74028"/>
                    <a:pt x="137531" y="72241"/>
                    <a:pt x="137729" y="70507"/>
                  </a:cubicBezTo>
                  <a:cubicBezTo>
                    <a:pt x="137910" y="68756"/>
                    <a:pt x="138072" y="67059"/>
                    <a:pt x="138217" y="65380"/>
                  </a:cubicBezTo>
                  <a:cubicBezTo>
                    <a:pt x="138506" y="62039"/>
                    <a:pt x="138776" y="58843"/>
                    <a:pt x="139318" y="55828"/>
                  </a:cubicBezTo>
                  <a:cubicBezTo>
                    <a:pt x="140365" y="49906"/>
                    <a:pt x="142694" y="44254"/>
                    <a:pt x="146107" y="39307"/>
                  </a:cubicBezTo>
                  <a:cubicBezTo>
                    <a:pt x="149538" y="34306"/>
                    <a:pt x="154015" y="29954"/>
                    <a:pt x="159053" y="26271"/>
                  </a:cubicBezTo>
                  <a:cubicBezTo>
                    <a:pt x="161599" y="24411"/>
                    <a:pt x="164271" y="22714"/>
                    <a:pt x="167034" y="21197"/>
                  </a:cubicBezTo>
                  <a:cubicBezTo>
                    <a:pt x="169814" y="19663"/>
                    <a:pt x="172703" y="18272"/>
                    <a:pt x="175628" y="17027"/>
                  </a:cubicBezTo>
                  <a:cubicBezTo>
                    <a:pt x="176134" y="16810"/>
                    <a:pt x="176639" y="16593"/>
                    <a:pt x="177163" y="16395"/>
                  </a:cubicBezTo>
                  <a:lnTo>
                    <a:pt x="178698" y="15781"/>
                  </a:lnTo>
                  <a:lnTo>
                    <a:pt x="180250" y="15185"/>
                  </a:lnTo>
                  <a:lnTo>
                    <a:pt x="181027" y="14896"/>
                  </a:lnTo>
                  <a:lnTo>
                    <a:pt x="181803" y="14643"/>
                  </a:lnTo>
                  <a:lnTo>
                    <a:pt x="183374" y="14101"/>
                  </a:lnTo>
                  <a:cubicBezTo>
                    <a:pt x="183898" y="13921"/>
                    <a:pt x="184439" y="13758"/>
                    <a:pt x="184963" y="13578"/>
                  </a:cubicBezTo>
                  <a:cubicBezTo>
                    <a:pt x="186028" y="13235"/>
                    <a:pt x="187093" y="12928"/>
                    <a:pt x="188177" y="12603"/>
                  </a:cubicBezTo>
                  <a:cubicBezTo>
                    <a:pt x="190325" y="12007"/>
                    <a:pt x="192492" y="11429"/>
                    <a:pt x="194695" y="10942"/>
                  </a:cubicBezTo>
                  <a:cubicBezTo>
                    <a:pt x="195796" y="10689"/>
                    <a:pt x="196898" y="10454"/>
                    <a:pt x="197999" y="10238"/>
                  </a:cubicBezTo>
                  <a:cubicBezTo>
                    <a:pt x="198559" y="10129"/>
                    <a:pt x="199101" y="10021"/>
                    <a:pt x="199660" y="9913"/>
                  </a:cubicBezTo>
                  <a:lnTo>
                    <a:pt x="200491" y="9768"/>
                  </a:lnTo>
                  <a:cubicBezTo>
                    <a:pt x="200762" y="9714"/>
                    <a:pt x="201014" y="9696"/>
                    <a:pt x="201267" y="9660"/>
                  </a:cubicBezTo>
                  <a:lnTo>
                    <a:pt x="202820" y="9425"/>
                  </a:lnTo>
                  <a:lnTo>
                    <a:pt x="204373" y="9299"/>
                  </a:lnTo>
                  <a:lnTo>
                    <a:pt x="205149" y="9245"/>
                  </a:lnTo>
                  <a:lnTo>
                    <a:pt x="205944" y="9226"/>
                  </a:lnTo>
                  <a:cubicBezTo>
                    <a:pt x="206467" y="9226"/>
                    <a:pt x="206991" y="9208"/>
                    <a:pt x="207515" y="9208"/>
                  </a:cubicBezTo>
                  <a:close/>
                  <a:moveTo>
                    <a:pt x="207641" y="0"/>
                  </a:moveTo>
                  <a:cubicBezTo>
                    <a:pt x="206973" y="0"/>
                    <a:pt x="206305" y="18"/>
                    <a:pt x="205637" y="18"/>
                  </a:cubicBezTo>
                  <a:cubicBezTo>
                    <a:pt x="205312" y="36"/>
                    <a:pt x="204969" y="18"/>
                    <a:pt x="204626" y="54"/>
                  </a:cubicBezTo>
                  <a:lnTo>
                    <a:pt x="203633" y="126"/>
                  </a:lnTo>
                  <a:lnTo>
                    <a:pt x="202639" y="199"/>
                  </a:lnTo>
                  <a:cubicBezTo>
                    <a:pt x="202296" y="235"/>
                    <a:pt x="201971" y="235"/>
                    <a:pt x="201646" y="289"/>
                  </a:cubicBezTo>
                  <a:cubicBezTo>
                    <a:pt x="200328" y="488"/>
                    <a:pt x="198956" y="650"/>
                    <a:pt x="197764" y="903"/>
                  </a:cubicBezTo>
                  <a:cubicBezTo>
                    <a:pt x="196537" y="1119"/>
                    <a:pt x="195327" y="1372"/>
                    <a:pt x="194099" y="1625"/>
                  </a:cubicBezTo>
                  <a:cubicBezTo>
                    <a:pt x="193485" y="1751"/>
                    <a:pt x="192889" y="1896"/>
                    <a:pt x="192275" y="2022"/>
                  </a:cubicBezTo>
                  <a:cubicBezTo>
                    <a:pt x="191662" y="2167"/>
                    <a:pt x="191066" y="2293"/>
                    <a:pt x="190452" y="2456"/>
                  </a:cubicBezTo>
                  <a:lnTo>
                    <a:pt x="188646" y="2907"/>
                  </a:lnTo>
                  <a:lnTo>
                    <a:pt x="186841" y="3394"/>
                  </a:lnTo>
                  <a:lnTo>
                    <a:pt x="185938" y="3629"/>
                  </a:lnTo>
                  <a:lnTo>
                    <a:pt x="185035" y="3900"/>
                  </a:lnTo>
                  <a:lnTo>
                    <a:pt x="183248" y="4424"/>
                  </a:lnTo>
                  <a:lnTo>
                    <a:pt x="181460" y="4983"/>
                  </a:lnTo>
                  <a:lnTo>
                    <a:pt x="180575" y="5272"/>
                  </a:lnTo>
                  <a:lnTo>
                    <a:pt x="179691" y="5579"/>
                  </a:lnTo>
                  <a:lnTo>
                    <a:pt x="177921" y="6175"/>
                  </a:lnTo>
                  <a:lnTo>
                    <a:pt x="176170" y="6825"/>
                  </a:lnTo>
                  <a:lnTo>
                    <a:pt x="175285" y="7150"/>
                  </a:lnTo>
                  <a:lnTo>
                    <a:pt x="174418" y="7493"/>
                  </a:lnTo>
                  <a:lnTo>
                    <a:pt x="172685" y="8197"/>
                  </a:lnTo>
                  <a:lnTo>
                    <a:pt x="170952" y="8938"/>
                  </a:lnTo>
                  <a:lnTo>
                    <a:pt x="170085" y="9299"/>
                  </a:lnTo>
                  <a:lnTo>
                    <a:pt x="169236" y="9696"/>
                  </a:lnTo>
                  <a:lnTo>
                    <a:pt x="167521" y="10472"/>
                  </a:lnTo>
                  <a:lnTo>
                    <a:pt x="165842" y="11303"/>
                  </a:lnTo>
                  <a:lnTo>
                    <a:pt x="164993" y="11718"/>
                  </a:lnTo>
                  <a:lnTo>
                    <a:pt x="164163" y="12170"/>
                  </a:lnTo>
                  <a:lnTo>
                    <a:pt x="162502" y="13072"/>
                  </a:lnTo>
                  <a:lnTo>
                    <a:pt x="160859" y="13993"/>
                  </a:lnTo>
                  <a:lnTo>
                    <a:pt x="160028" y="14463"/>
                  </a:lnTo>
                  <a:lnTo>
                    <a:pt x="159234" y="14950"/>
                  </a:lnTo>
                  <a:lnTo>
                    <a:pt x="157608" y="15943"/>
                  </a:lnTo>
                  <a:lnTo>
                    <a:pt x="156038" y="16990"/>
                  </a:lnTo>
                  <a:lnTo>
                    <a:pt x="155243" y="17514"/>
                  </a:lnTo>
                  <a:lnTo>
                    <a:pt x="154467" y="18074"/>
                  </a:lnTo>
                  <a:lnTo>
                    <a:pt x="152914" y="19175"/>
                  </a:lnTo>
                  <a:lnTo>
                    <a:pt x="151397" y="20331"/>
                  </a:lnTo>
                  <a:cubicBezTo>
                    <a:pt x="151145" y="20529"/>
                    <a:pt x="150892" y="20728"/>
                    <a:pt x="150657" y="20927"/>
                  </a:cubicBezTo>
                  <a:lnTo>
                    <a:pt x="149917" y="21540"/>
                  </a:lnTo>
                  <a:cubicBezTo>
                    <a:pt x="147931" y="23165"/>
                    <a:pt x="146053" y="24899"/>
                    <a:pt x="144265" y="26759"/>
                  </a:cubicBezTo>
                  <a:cubicBezTo>
                    <a:pt x="143399" y="27697"/>
                    <a:pt x="142514" y="28618"/>
                    <a:pt x="141701" y="29629"/>
                  </a:cubicBezTo>
                  <a:lnTo>
                    <a:pt x="141069" y="30370"/>
                  </a:lnTo>
                  <a:lnTo>
                    <a:pt x="140762" y="30749"/>
                  </a:lnTo>
                  <a:lnTo>
                    <a:pt x="140474" y="31128"/>
                  </a:lnTo>
                  <a:lnTo>
                    <a:pt x="139282" y="32681"/>
                  </a:lnTo>
                  <a:cubicBezTo>
                    <a:pt x="137747" y="34775"/>
                    <a:pt x="136375" y="36996"/>
                    <a:pt x="135147" y="39307"/>
                  </a:cubicBezTo>
                  <a:lnTo>
                    <a:pt x="134696" y="40156"/>
                  </a:lnTo>
                  <a:cubicBezTo>
                    <a:pt x="134551" y="40445"/>
                    <a:pt x="134425" y="40752"/>
                    <a:pt x="134280" y="41041"/>
                  </a:cubicBezTo>
                  <a:lnTo>
                    <a:pt x="133450" y="42828"/>
                  </a:lnTo>
                  <a:cubicBezTo>
                    <a:pt x="133197" y="43424"/>
                    <a:pt x="132962" y="44038"/>
                    <a:pt x="132728" y="44634"/>
                  </a:cubicBezTo>
                  <a:lnTo>
                    <a:pt x="132367" y="45536"/>
                  </a:lnTo>
                  <a:cubicBezTo>
                    <a:pt x="132258" y="45843"/>
                    <a:pt x="132150" y="46150"/>
                    <a:pt x="132042" y="46475"/>
                  </a:cubicBezTo>
                  <a:lnTo>
                    <a:pt x="131428" y="48335"/>
                  </a:lnTo>
                  <a:cubicBezTo>
                    <a:pt x="131247" y="48949"/>
                    <a:pt x="131085" y="49581"/>
                    <a:pt x="130922" y="50213"/>
                  </a:cubicBezTo>
                  <a:lnTo>
                    <a:pt x="130669" y="51152"/>
                  </a:lnTo>
                  <a:cubicBezTo>
                    <a:pt x="130579" y="51477"/>
                    <a:pt x="130507" y="51802"/>
                    <a:pt x="130435" y="52109"/>
                  </a:cubicBezTo>
                  <a:lnTo>
                    <a:pt x="130236" y="53066"/>
                  </a:lnTo>
                  <a:lnTo>
                    <a:pt x="130055" y="54023"/>
                  </a:lnTo>
                  <a:cubicBezTo>
                    <a:pt x="129604" y="56550"/>
                    <a:pt x="129297" y="59042"/>
                    <a:pt x="129080" y="61462"/>
                  </a:cubicBezTo>
                  <a:cubicBezTo>
                    <a:pt x="128629" y="66319"/>
                    <a:pt x="128340" y="70905"/>
                    <a:pt x="127455" y="75112"/>
                  </a:cubicBezTo>
                  <a:cubicBezTo>
                    <a:pt x="126571" y="79301"/>
                    <a:pt x="125000" y="83291"/>
                    <a:pt x="122833" y="86956"/>
                  </a:cubicBezTo>
                  <a:cubicBezTo>
                    <a:pt x="120576" y="90676"/>
                    <a:pt x="117832" y="94052"/>
                    <a:pt x="114672" y="97031"/>
                  </a:cubicBezTo>
                  <a:cubicBezTo>
                    <a:pt x="113065" y="98548"/>
                    <a:pt x="111386" y="99992"/>
                    <a:pt x="109616" y="101328"/>
                  </a:cubicBezTo>
                  <a:cubicBezTo>
                    <a:pt x="109183" y="101653"/>
                    <a:pt x="108732" y="101997"/>
                    <a:pt x="108280" y="102322"/>
                  </a:cubicBezTo>
                  <a:lnTo>
                    <a:pt x="106926" y="103297"/>
                  </a:lnTo>
                  <a:lnTo>
                    <a:pt x="105536" y="104217"/>
                  </a:lnTo>
                  <a:cubicBezTo>
                    <a:pt x="105084" y="104542"/>
                    <a:pt x="104597" y="104831"/>
                    <a:pt x="104127" y="105120"/>
                  </a:cubicBezTo>
                  <a:cubicBezTo>
                    <a:pt x="102232" y="106312"/>
                    <a:pt x="100282" y="107449"/>
                    <a:pt x="98277" y="108479"/>
                  </a:cubicBezTo>
                  <a:cubicBezTo>
                    <a:pt x="96255" y="109526"/>
                    <a:pt x="94215" y="110483"/>
                    <a:pt x="92138" y="111404"/>
                  </a:cubicBezTo>
                  <a:cubicBezTo>
                    <a:pt x="90062" y="112306"/>
                    <a:pt x="87949" y="113137"/>
                    <a:pt x="85801" y="113913"/>
                  </a:cubicBezTo>
                  <a:lnTo>
                    <a:pt x="85006" y="114202"/>
                  </a:lnTo>
                  <a:lnTo>
                    <a:pt x="84194" y="114491"/>
                  </a:lnTo>
                  <a:cubicBezTo>
                    <a:pt x="83652" y="114672"/>
                    <a:pt x="83111" y="114852"/>
                    <a:pt x="82569" y="115033"/>
                  </a:cubicBezTo>
                  <a:lnTo>
                    <a:pt x="80944" y="115556"/>
                  </a:lnTo>
                  <a:lnTo>
                    <a:pt x="79283" y="116062"/>
                  </a:lnTo>
                  <a:cubicBezTo>
                    <a:pt x="74859" y="117398"/>
                    <a:pt x="70327" y="118590"/>
                    <a:pt x="65759" y="119781"/>
                  </a:cubicBezTo>
                  <a:cubicBezTo>
                    <a:pt x="61191" y="120991"/>
                    <a:pt x="56569" y="122183"/>
                    <a:pt x="51928" y="123555"/>
                  </a:cubicBezTo>
                  <a:cubicBezTo>
                    <a:pt x="47234" y="124909"/>
                    <a:pt x="42612" y="126516"/>
                    <a:pt x="38098" y="128358"/>
                  </a:cubicBezTo>
                  <a:cubicBezTo>
                    <a:pt x="37520" y="128575"/>
                    <a:pt x="36960" y="128845"/>
                    <a:pt x="36382" y="129098"/>
                  </a:cubicBezTo>
                  <a:lnTo>
                    <a:pt x="34685" y="129838"/>
                  </a:lnTo>
                  <a:lnTo>
                    <a:pt x="34270" y="130037"/>
                  </a:lnTo>
                  <a:lnTo>
                    <a:pt x="33836" y="130236"/>
                  </a:lnTo>
                  <a:lnTo>
                    <a:pt x="33006" y="130651"/>
                  </a:lnTo>
                  <a:lnTo>
                    <a:pt x="31327" y="131463"/>
                  </a:lnTo>
                  <a:cubicBezTo>
                    <a:pt x="31038" y="131608"/>
                    <a:pt x="30767" y="131752"/>
                    <a:pt x="30496" y="131897"/>
                  </a:cubicBezTo>
                  <a:lnTo>
                    <a:pt x="29666" y="132348"/>
                  </a:lnTo>
                  <a:lnTo>
                    <a:pt x="28022" y="133251"/>
                  </a:lnTo>
                  <a:cubicBezTo>
                    <a:pt x="27481" y="133558"/>
                    <a:pt x="26921" y="133901"/>
                    <a:pt x="26379" y="134226"/>
                  </a:cubicBezTo>
                  <a:lnTo>
                    <a:pt x="25567" y="134732"/>
                  </a:lnTo>
                  <a:cubicBezTo>
                    <a:pt x="25296" y="134894"/>
                    <a:pt x="25025" y="135093"/>
                    <a:pt x="24754" y="135255"/>
                  </a:cubicBezTo>
                  <a:lnTo>
                    <a:pt x="23184" y="136338"/>
                  </a:lnTo>
                  <a:lnTo>
                    <a:pt x="21631" y="137458"/>
                  </a:lnTo>
                  <a:cubicBezTo>
                    <a:pt x="21125" y="137819"/>
                    <a:pt x="20620" y="138234"/>
                    <a:pt x="20132" y="138632"/>
                  </a:cubicBezTo>
                  <a:lnTo>
                    <a:pt x="19392" y="139227"/>
                  </a:lnTo>
                  <a:cubicBezTo>
                    <a:pt x="19139" y="139426"/>
                    <a:pt x="18868" y="139625"/>
                    <a:pt x="18652" y="139841"/>
                  </a:cubicBezTo>
                  <a:lnTo>
                    <a:pt x="17207" y="141123"/>
                  </a:lnTo>
                  <a:lnTo>
                    <a:pt x="16864" y="141430"/>
                  </a:lnTo>
                  <a:lnTo>
                    <a:pt x="16503" y="141773"/>
                  </a:lnTo>
                  <a:lnTo>
                    <a:pt x="15817" y="142423"/>
                  </a:lnTo>
                  <a:cubicBezTo>
                    <a:pt x="14878" y="143290"/>
                    <a:pt x="14029" y="144229"/>
                    <a:pt x="13145" y="145168"/>
                  </a:cubicBezTo>
                  <a:cubicBezTo>
                    <a:pt x="9714" y="148977"/>
                    <a:pt x="6699" y="153202"/>
                    <a:pt x="4460" y="157951"/>
                  </a:cubicBezTo>
                  <a:lnTo>
                    <a:pt x="4243" y="158403"/>
                  </a:lnTo>
                  <a:lnTo>
                    <a:pt x="4135" y="158637"/>
                  </a:lnTo>
                  <a:cubicBezTo>
                    <a:pt x="4081" y="158746"/>
                    <a:pt x="4044" y="158818"/>
                    <a:pt x="3990" y="158944"/>
                  </a:cubicBezTo>
                  <a:cubicBezTo>
                    <a:pt x="3774" y="159468"/>
                    <a:pt x="3593" y="159973"/>
                    <a:pt x="3394" y="160497"/>
                  </a:cubicBezTo>
                  <a:lnTo>
                    <a:pt x="2799" y="162032"/>
                  </a:lnTo>
                  <a:lnTo>
                    <a:pt x="2510" y="162808"/>
                  </a:lnTo>
                  <a:cubicBezTo>
                    <a:pt x="2401" y="163061"/>
                    <a:pt x="2311" y="163314"/>
                    <a:pt x="2239" y="163566"/>
                  </a:cubicBezTo>
                  <a:lnTo>
                    <a:pt x="1372" y="166618"/>
                  </a:lnTo>
                  <a:lnTo>
                    <a:pt x="1156" y="167376"/>
                  </a:lnTo>
                  <a:lnTo>
                    <a:pt x="939" y="168153"/>
                  </a:lnTo>
                  <a:lnTo>
                    <a:pt x="524" y="169705"/>
                  </a:lnTo>
                  <a:lnTo>
                    <a:pt x="90" y="171276"/>
                  </a:lnTo>
                  <a:lnTo>
                    <a:pt x="36" y="171457"/>
                  </a:lnTo>
                  <a:cubicBezTo>
                    <a:pt x="36" y="171529"/>
                    <a:pt x="0" y="171601"/>
                    <a:pt x="0" y="171637"/>
                  </a:cubicBezTo>
                  <a:lnTo>
                    <a:pt x="397" y="171673"/>
                  </a:lnTo>
                  <a:lnTo>
                    <a:pt x="1156" y="171710"/>
                  </a:lnTo>
                  <a:lnTo>
                    <a:pt x="4261" y="171908"/>
                  </a:lnTo>
                  <a:lnTo>
                    <a:pt x="5814" y="171998"/>
                  </a:lnTo>
                  <a:cubicBezTo>
                    <a:pt x="6049" y="172016"/>
                    <a:pt x="6356" y="172016"/>
                    <a:pt x="6626" y="172016"/>
                  </a:cubicBezTo>
                  <a:lnTo>
                    <a:pt x="10833" y="172016"/>
                  </a:lnTo>
                  <a:lnTo>
                    <a:pt x="40210" y="172053"/>
                  </a:lnTo>
                  <a:lnTo>
                    <a:pt x="97501" y="172107"/>
                  </a:lnTo>
                  <a:lnTo>
                    <a:pt x="24375" y="171836"/>
                  </a:lnTo>
                  <a:lnTo>
                    <a:pt x="15347" y="171818"/>
                  </a:lnTo>
                  <a:lnTo>
                    <a:pt x="9263" y="171800"/>
                  </a:lnTo>
                  <a:lnTo>
                    <a:pt x="6139" y="171800"/>
                  </a:lnTo>
                  <a:lnTo>
                    <a:pt x="5164" y="171746"/>
                  </a:lnTo>
                  <a:lnTo>
                    <a:pt x="1300" y="171529"/>
                  </a:lnTo>
                  <a:lnTo>
                    <a:pt x="343" y="171475"/>
                  </a:lnTo>
                  <a:lnTo>
                    <a:pt x="217" y="171475"/>
                  </a:lnTo>
                  <a:cubicBezTo>
                    <a:pt x="163" y="171475"/>
                    <a:pt x="217" y="171403"/>
                    <a:pt x="217" y="171366"/>
                  </a:cubicBezTo>
                  <a:lnTo>
                    <a:pt x="289" y="171132"/>
                  </a:lnTo>
                  <a:lnTo>
                    <a:pt x="415" y="170644"/>
                  </a:lnTo>
                  <a:lnTo>
                    <a:pt x="957" y="168712"/>
                  </a:lnTo>
                  <a:cubicBezTo>
                    <a:pt x="1300" y="167394"/>
                    <a:pt x="1661" y="166148"/>
                    <a:pt x="2022" y="164885"/>
                  </a:cubicBezTo>
                  <a:lnTo>
                    <a:pt x="2293" y="163946"/>
                  </a:lnTo>
                  <a:lnTo>
                    <a:pt x="2438" y="163476"/>
                  </a:lnTo>
                  <a:cubicBezTo>
                    <a:pt x="2456" y="163404"/>
                    <a:pt x="2474" y="163332"/>
                    <a:pt x="2510" y="163241"/>
                  </a:cubicBezTo>
                  <a:lnTo>
                    <a:pt x="2600" y="163007"/>
                  </a:lnTo>
                  <a:lnTo>
                    <a:pt x="3340" y="161093"/>
                  </a:lnTo>
                  <a:lnTo>
                    <a:pt x="4063" y="159179"/>
                  </a:lnTo>
                  <a:cubicBezTo>
                    <a:pt x="4099" y="159107"/>
                    <a:pt x="4135" y="159016"/>
                    <a:pt x="4171" y="158944"/>
                  </a:cubicBezTo>
                  <a:lnTo>
                    <a:pt x="4261" y="158764"/>
                  </a:lnTo>
                  <a:lnTo>
                    <a:pt x="4406" y="158457"/>
                  </a:lnTo>
                  <a:lnTo>
                    <a:pt x="4676" y="157897"/>
                  </a:lnTo>
                  <a:cubicBezTo>
                    <a:pt x="6121" y="154954"/>
                    <a:pt x="7818" y="152155"/>
                    <a:pt x="9786" y="149537"/>
                  </a:cubicBezTo>
                  <a:cubicBezTo>
                    <a:pt x="11718" y="146955"/>
                    <a:pt x="13885" y="144536"/>
                    <a:pt x="16214" y="142315"/>
                  </a:cubicBezTo>
                  <a:cubicBezTo>
                    <a:pt x="18543" y="140094"/>
                    <a:pt x="21053" y="138072"/>
                    <a:pt x="23689" y="136230"/>
                  </a:cubicBezTo>
                  <a:cubicBezTo>
                    <a:pt x="24357" y="135797"/>
                    <a:pt x="25025" y="135345"/>
                    <a:pt x="25693" y="134912"/>
                  </a:cubicBezTo>
                  <a:lnTo>
                    <a:pt x="27770" y="133648"/>
                  </a:lnTo>
                  <a:cubicBezTo>
                    <a:pt x="28456" y="133269"/>
                    <a:pt x="29142" y="132908"/>
                    <a:pt x="29846" y="132529"/>
                  </a:cubicBezTo>
                  <a:lnTo>
                    <a:pt x="30875" y="131969"/>
                  </a:lnTo>
                  <a:cubicBezTo>
                    <a:pt x="31236" y="131770"/>
                    <a:pt x="31579" y="131608"/>
                    <a:pt x="31941" y="131445"/>
                  </a:cubicBezTo>
                  <a:lnTo>
                    <a:pt x="34053" y="130398"/>
                  </a:lnTo>
                  <a:cubicBezTo>
                    <a:pt x="34757" y="130073"/>
                    <a:pt x="35480" y="129766"/>
                    <a:pt x="36202" y="129441"/>
                  </a:cubicBezTo>
                  <a:cubicBezTo>
                    <a:pt x="37628" y="128791"/>
                    <a:pt x="39073" y="128250"/>
                    <a:pt x="40517" y="127672"/>
                  </a:cubicBezTo>
                  <a:cubicBezTo>
                    <a:pt x="40878" y="127527"/>
                    <a:pt x="41239" y="127383"/>
                    <a:pt x="41600" y="127256"/>
                  </a:cubicBezTo>
                  <a:lnTo>
                    <a:pt x="42684" y="126859"/>
                  </a:lnTo>
                  <a:lnTo>
                    <a:pt x="43785" y="126462"/>
                  </a:lnTo>
                  <a:lnTo>
                    <a:pt x="44327" y="126263"/>
                  </a:lnTo>
                  <a:lnTo>
                    <a:pt x="44887" y="126083"/>
                  </a:lnTo>
                  <a:cubicBezTo>
                    <a:pt x="46331" y="125595"/>
                    <a:pt x="47794" y="125090"/>
                    <a:pt x="49256" y="124656"/>
                  </a:cubicBezTo>
                  <a:cubicBezTo>
                    <a:pt x="52181" y="123736"/>
                    <a:pt x="55106" y="122923"/>
                    <a:pt x="58031" y="122129"/>
                  </a:cubicBezTo>
                  <a:cubicBezTo>
                    <a:pt x="63863" y="120558"/>
                    <a:pt x="69677" y="119113"/>
                    <a:pt x="75365" y="117524"/>
                  </a:cubicBezTo>
                  <a:cubicBezTo>
                    <a:pt x="76773" y="117127"/>
                    <a:pt x="78181" y="116712"/>
                    <a:pt x="79590" y="116279"/>
                  </a:cubicBezTo>
                  <a:cubicBezTo>
                    <a:pt x="81016" y="115863"/>
                    <a:pt x="82388" y="115430"/>
                    <a:pt x="83761" y="114961"/>
                  </a:cubicBezTo>
                  <a:cubicBezTo>
                    <a:pt x="86505" y="114040"/>
                    <a:pt x="89213" y="113011"/>
                    <a:pt x="91868" y="111855"/>
                  </a:cubicBezTo>
                  <a:cubicBezTo>
                    <a:pt x="97176" y="109616"/>
                    <a:pt x="102250" y="106854"/>
                    <a:pt x="107016" y="103640"/>
                  </a:cubicBezTo>
                  <a:cubicBezTo>
                    <a:pt x="111711" y="100408"/>
                    <a:pt x="116008" y="96616"/>
                    <a:pt x="119511" y="92283"/>
                  </a:cubicBezTo>
                  <a:cubicBezTo>
                    <a:pt x="121262" y="90134"/>
                    <a:pt x="122815" y="87805"/>
                    <a:pt x="124115" y="85367"/>
                  </a:cubicBezTo>
                  <a:cubicBezTo>
                    <a:pt x="125397" y="82930"/>
                    <a:pt x="126426" y="80366"/>
                    <a:pt x="127167" y="77712"/>
                  </a:cubicBezTo>
                  <a:cubicBezTo>
                    <a:pt x="127925" y="75076"/>
                    <a:pt x="128358" y="72295"/>
                    <a:pt x="128683" y="69370"/>
                  </a:cubicBezTo>
                  <a:cubicBezTo>
                    <a:pt x="129008" y="66445"/>
                    <a:pt x="129207" y="63412"/>
                    <a:pt x="129532" y="60252"/>
                  </a:cubicBezTo>
                  <a:cubicBezTo>
                    <a:pt x="129694" y="58663"/>
                    <a:pt x="129875" y="57074"/>
                    <a:pt x="130146" y="55449"/>
                  </a:cubicBezTo>
                  <a:cubicBezTo>
                    <a:pt x="130200" y="55052"/>
                    <a:pt x="130272" y="54637"/>
                    <a:pt x="130344" y="54239"/>
                  </a:cubicBezTo>
                  <a:lnTo>
                    <a:pt x="130579" y="53011"/>
                  </a:lnTo>
                  <a:cubicBezTo>
                    <a:pt x="130760" y="52199"/>
                    <a:pt x="130922" y="51368"/>
                    <a:pt x="131139" y="50556"/>
                  </a:cubicBezTo>
                  <a:lnTo>
                    <a:pt x="131482" y="49382"/>
                  </a:lnTo>
                  <a:cubicBezTo>
                    <a:pt x="131590" y="48967"/>
                    <a:pt x="131680" y="48570"/>
                    <a:pt x="131825" y="48173"/>
                  </a:cubicBezTo>
                  <a:lnTo>
                    <a:pt x="132619" y="45771"/>
                  </a:lnTo>
                  <a:lnTo>
                    <a:pt x="133540" y="43424"/>
                  </a:lnTo>
                  <a:cubicBezTo>
                    <a:pt x="133685" y="43027"/>
                    <a:pt x="133883" y="42648"/>
                    <a:pt x="134046" y="42268"/>
                  </a:cubicBezTo>
                  <a:lnTo>
                    <a:pt x="134587" y="41113"/>
                  </a:lnTo>
                  <a:lnTo>
                    <a:pt x="134587" y="41113"/>
                  </a:lnTo>
                  <a:cubicBezTo>
                    <a:pt x="134450" y="41577"/>
                    <a:pt x="134116" y="42502"/>
                    <a:pt x="134207" y="42502"/>
                  </a:cubicBezTo>
                  <a:cubicBezTo>
                    <a:pt x="134272" y="42502"/>
                    <a:pt x="134552" y="42032"/>
                    <a:pt x="135274" y="40589"/>
                  </a:cubicBezTo>
                  <a:lnTo>
                    <a:pt x="135274" y="40589"/>
                  </a:lnTo>
                  <a:cubicBezTo>
                    <a:pt x="133793" y="43641"/>
                    <a:pt x="132619" y="46836"/>
                    <a:pt x="131771" y="50123"/>
                  </a:cubicBezTo>
                  <a:lnTo>
                    <a:pt x="131446" y="51350"/>
                  </a:lnTo>
                  <a:cubicBezTo>
                    <a:pt x="131337" y="51748"/>
                    <a:pt x="131265" y="52163"/>
                    <a:pt x="131175" y="52578"/>
                  </a:cubicBezTo>
                  <a:lnTo>
                    <a:pt x="131049" y="53210"/>
                  </a:lnTo>
                  <a:lnTo>
                    <a:pt x="130940" y="53824"/>
                  </a:lnTo>
                  <a:cubicBezTo>
                    <a:pt x="130868" y="54221"/>
                    <a:pt x="130778" y="54637"/>
                    <a:pt x="130724" y="55052"/>
                  </a:cubicBezTo>
                  <a:cubicBezTo>
                    <a:pt x="130471" y="56695"/>
                    <a:pt x="130272" y="58302"/>
                    <a:pt x="130110" y="59909"/>
                  </a:cubicBezTo>
                  <a:cubicBezTo>
                    <a:pt x="129785" y="63105"/>
                    <a:pt x="129586" y="66210"/>
                    <a:pt x="129279" y="69189"/>
                  </a:cubicBezTo>
                  <a:cubicBezTo>
                    <a:pt x="129117" y="70688"/>
                    <a:pt x="128936" y="72169"/>
                    <a:pt x="128701" y="73595"/>
                  </a:cubicBezTo>
                  <a:cubicBezTo>
                    <a:pt x="128467" y="75021"/>
                    <a:pt x="128160" y="76412"/>
                    <a:pt x="127780" y="77802"/>
                  </a:cubicBezTo>
                  <a:cubicBezTo>
                    <a:pt x="127022" y="80528"/>
                    <a:pt x="125993" y="83183"/>
                    <a:pt x="124657" y="85692"/>
                  </a:cubicBezTo>
                  <a:cubicBezTo>
                    <a:pt x="123321" y="88220"/>
                    <a:pt x="121732" y="90621"/>
                    <a:pt x="119926" y="92824"/>
                  </a:cubicBezTo>
                  <a:cubicBezTo>
                    <a:pt x="118103" y="95081"/>
                    <a:pt x="116098" y="97158"/>
                    <a:pt x="113932" y="99090"/>
                  </a:cubicBezTo>
                  <a:cubicBezTo>
                    <a:pt x="111747" y="101022"/>
                    <a:pt x="109436" y="102809"/>
                    <a:pt x="107016" y="104434"/>
                  </a:cubicBezTo>
                  <a:cubicBezTo>
                    <a:pt x="102123" y="107720"/>
                    <a:pt x="96905" y="110501"/>
                    <a:pt x="91470" y="112758"/>
                  </a:cubicBezTo>
                  <a:cubicBezTo>
                    <a:pt x="88744" y="113913"/>
                    <a:pt x="85963" y="114942"/>
                    <a:pt x="83147" y="115863"/>
                  </a:cubicBezTo>
                  <a:cubicBezTo>
                    <a:pt x="80348" y="116766"/>
                    <a:pt x="77441" y="117597"/>
                    <a:pt x="74552" y="118409"/>
                  </a:cubicBezTo>
                  <a:cubicBezTo>
                    <a:pt x="68738" y="119998"/>
                    <a:pt x="62834" y="121424"/>
                    <a:pt x="56894" y="123049"/>
                  </a:cubicBezTo>
                  <a:lnTo>
                    <a:pt x="54673" y="123663"/>
                  </a:lnTo>
                  <a:lnTo>
                    <a:pt x="52452" y="124295"/>
                  </a:lnTo>
                  <a:lnTo>
                    <a:pt x="51332" y="124620"/>
                  </a:lnTo>
                  <a:lnTo>
                    <a:pt x="50231" y="124963"/>
                  </a:lnTo>
                  <a:lnTo>
                    <a:pt x="47992" y="125631"/>
                  </a:lnTo>
                  <a:lnTo>
                    <a:pt x="45771" y="126372"/>
                  </a:lnTo>
                  <a:lnTo>
                    <a:pt x="44670" y="126733"/>
                  </a:lnTo>
                  <a:cubicBezTo>
                    <a:pt x="44309" y="126859"/>
                    <a:pt x="43930" y="127004"/>
                    <a:pt x="43568" y="127130"/>
                  </a:cubicBezTo>
                  <a:lnTo>
                    <a:pt x="41366" y="127925"/>
                  </a:lnTo>
                  <a:cubicBezTo>
                    <a:pt x="40625" y="128195"/>
                    <a:pt x="39903" y="128502"/>
                    <a:pt x="39163" y="128791"/>
                  </a:cubicBezTo>
                  <a:lnTo>
                    <a:pt x="38061" y="129225"/>
                  </a:lnTo>
                  <a:cubicBezTo>
                    <a:pt x="37700" y="129369"/>
                    <a:pt x="37339" y="129531"/>
                    <a:pt x="36978" y="129694"/>
                  </a:cubicBezTo>
                  <a:lnTo>
                    <a:pt x="34811" y="130633"/>
                  </a:lnTo>
                  <a:cubicBezTo>
                    <a:pt x="34089" y="130958"/>
                    <a:pt x="33385" y="131319"/>
                    <a:pt x="32663" y="131662"/>
                  </a:cubicBezTo>
                  <a:cubicBezTo>
                    <a:pt x="31959" y="132005"/>
                    <a:pt x="31236" y="132348"/>
                    <a:pt x="30550" y="132727"/>
                  </a:cubicBezTo>
                  <a:lnTo>
                    <a:pt x="28438" y="133865"/>
                  </a:lnTo>
                  <a:cubicBezTo>
                    <a:pt x="28095" y="134045"/>
                    <a:pt x="27752" y="134262"/>
                    <a:pt x="27391" y="134479"/>
                  </a:cubicBezTo>
                  <a:lnTo>
                    <a:pt x="26361" y="135093"/>
                  </a:lnTo>
                  <a:lnTo>
                    <a:pt x="25838" y="135418"/>
                  </a:lnTo>
                  <a:lnTo>
                    <a:pt x="25332" y="135761"/>
                  </a:lnTo>
                  <a:lnTo>
                    <a:pt x="24321" y="136429"/>
                  </a:lnTo>
                  <a:cubicBezTo>
                    <a:pt x="23635" y="136862"/>
                    <a:pt x="22985" y="137368"/>
                    <a:pt x="22335" y="137837"/>
                  </a:cubicBezTo>
                  <a:cubicBezTo>
                    <a:pt x="19735" y="139751"/>
                    <a:pt x="17279" y="141882"/>
                    <a:pt x="15004" y="144193"/>
                  </a:cubicBezTo>
                  <a:cubicBezTo>
                    <a:pt x="14445" y="144789"/>
                    <a:pt x="13885" y="145366"/>
                    <a:pt x="13343" y="145980"/>
                  </a:cubicBezTo>
                  <a:lnTo>
                    <a:pt x="11736" y="147822"/>
                  </a:lnTo>
                  <a:lnTo>
                    <a:pt x="10220" y="149754"/>
                  </a:lnTo>
                  <a:cubicBezTo>
                    <a:pt x="9732" y="150386"/>
                    <a:pt x="9263" y="151072"/>
                    <a:pt x="8793" y="151740"/>
                  </a:cubicBezTo>
                  <a:cubicBezTo>
                    <a:pt x="7872" y="153094"/>
                    <a:pt x="6988" y="154484"/>
                    <a:pt x="6211" y="155947"/>
                  </a:cubicBezTo>
                  <a:lnTo>
                    <a:pt x="5904" y="156489"/>
                  </a:lnTo>
                  <a:lnTo>
                    <a:pt x="5760" y="156759"/>
                  </a:lnTo>
                  <a:lnTo>
                    <a:pt x="5615" y="157030"/>
                  </a:lnTo>
                  <a:lnTo>
                    <a:pt x="5074" y="158168"/>
                  </a:lnTo>
                  <a:lnTo>
                    <a:pt x="4803" y="158728"/>
                  </a:lnTo>
                  <a:lnTo>
                    <a:pt x="4640" y="159053"/>
                  </a:lnTo>
                  <a:lnTo>
                    <a:pt x="4586" y="159143"/>
                  </a:lnTo>
                  <a:lnTo>
                    <a:pt x="4532" y="159251"/>
                  </a:lnTo>
                  <a:cubicBezTo>
                    <a:pt x="4514" y="159323"/>
                    <a:pt x="4478" y="159414"/>
                    <a:pt x="4442" y="159486"/>
                  </a:cubicBezTo>
                  <a:lnTo>
                    <a:pt x="3738" y="161346"/>
                  </a:lnTo>
                  <a:lnTo>
                    <a:pt x="3015" y="163205"/>
                  </a:lnTo>
                  <a:cubicBezTo>
                    <a:pt x="2817" y="163819"/>
                    <a:pt x="2654" y="164415"/>
                    <a:pt x="2474" y="165029"/>
                  </a:cubicBezTo>
                  <a:lnTo>
                    <a:pt x="1932" y="166871"/>
                  </a:lnTo>
                  <a:cubicBezTo>
                    <a:pt x="1751" y="167485"/>
                    <a:pt x="1589" y="168116"/>
                    <a:pt x="1426" y="168748"/>
                  </a:cubicBezTo>
                  <a:lnTo>
                    <a:pt x="903" y="170626"/>
                  </a:lnTo>
                  <a:lnTo>
                    <a:pt x="776" y="171096"/>
                  </a:lnTo>
                  <a:cubicBezTo>
                    <a:pt x="776" y="171114"/>
                    <a:pt x="849" y="171114"/>
                    <a:pt x="867" y="171114"/>
                  </a:cubicBezTo>
                  <a:lnTo>
                    <a:pt x="993" y="171114"/>
                  </a:lnTo>
                  <a:lnTo>
                    <a:pt x="1210" y="171132"/>
                  </a:lnTo>
                  <a:lnTo>
                    <a:pt x="2149" y="171186"/>
                  </a:lnTo>
                  <a:lnTo>
                    <a:pt x="5904" y="171403"/>
                  </a:lnTo>
                  <a:cubicBezTo>
                    <a:pt x="6518" y="171439"/>
                    <a:pt x="7204" y="171439"/>
                    <a:pt x="7890" y="171439"/>
                  </a:cubicBezTo>
                  <a:lnTo>
                    <a:pt x="18002" y="171439"/>
                  </a:lnTo>
                  <a:lnTo>
                    <a:pt x="27174" y="171457"/>
                  </a:lnTo>
                  <a:cubicBezTo>
                    <a:pt x="36149" y="171477"/>
                    <a:pt x="45150" y="171489"/>
                    <a:pt x="54190" y="171489"/>
                  </a:cubicBezTo>
                  <a:cubicBezTo>
                    <a:pt x="69847" y="171489"/>
                    <a:pt x="85618" y="171451"/>
                    <a:pt x="101563" y="171348"/>
                  </a:cubicBezTo>
                  <a:lnTo>
                    <a:pt x="101563" y="172161"/>
                  </a:lnTo>
                  <a:cubicBezTo>
                    <a:pt x="136917" y="172251"/>
                    <a:pt x="172667" y="172378"/>
                    <a:pt x="208833" y="172576"/>
                  </a:cubicBezTo>
                  <a:cubicBezTo>
                    <a:pt x="223873" y="172576"/>
                    <a:pt x="236783" y="172179"/>
                    <a:pt x="247580" y="171710"/>
                  </a:cubicBezTo>
                  <a:cubicBezTo>
                    <a:pt x="194135" y="171005"/>
                    <a:pt x="138181" y="170680"/>
                    <a:pt x="81702" y="170500"/>
                  </a:cubicBezTo>
                  <a:lnTo>
                    <a:pt x="39271" y="170373"/>
                  </a:lnTo>
                  <a:lnTo>
                    <a:pt x="18020" y="170337"/>
                  </a:lnTo>
                  <a:lnTo>
                    <a:pt x="12711" y="170319"/>
                  </a:lnTo>
                  <a:lnTo>
                    <a:pt x="8631" y="170319"/>
                  </a:lnTo>
                  <a:cubicBezTo>
                    <a:pt x="8508" y="170321"/>
                    <a:pt x="8386" y="170322"/>
                    <a:pt x="8265" y="170322"/>
                  </a:cubicBezTo>
                  <a:cubicBezTo>
                    <a:pt x="7019" y="170322"/>
                    <a:pt x="5879" y="170242"/>
                    <a:pt x="4694" y="170193"/>
                  </a:cubicBezTo>
                  <a:lnTo>
                    <a:pt x="2763" y="170121"/>
                  </a:lnTo>
                  <a:lnTo>
                    <a:pt x="2275" y="170085"/>
                  </a:lnTo>
                  <a:cubicBezTo>
                    <a:pt x="2265" y="170085"/>
                    <a:pt x="2231" y="170096"/>
                    <a:pt x="2207" y="170096"/>
                  </a:cubicBezTo>
                  <a:cubicBezTo>
                    <a:pt x="2189" y="170096"/>
                    <a:pt x="2177" y="170090"/>
                    <a:pt x="2185" y="170066"/>
                  </a:cubicBezTo>
                  <a:lnTo>
                    <a:pt x="2221" y="169940"/>
                  </a:lnTo>
                  <a:lnTo>
                    <a:pt x="2293" y="169705"/>
                  </a:lnTo>
                  <a:lnTo>
                    <a:pt x="2546" y="168748"/>
                  </a:lnTo>
                  <a:lnTo>
                    <a:pt x="3069" y="166816"/>
                  </a:lnTo>
                  <a:cubicBezTo>
                    <a:pt x="3250" y="166185"/>
                    <a:pt x="3431" y="165571"/>
                    <a:pt x="3629" y="164939"/>
                  </a:cubicBezTo>
                  <a:cubicBezTo>
                    <a:pt x="3810" y="164307"/>
                    <a:pt x="3990" y="163693"/>
                    <a:pt x="4207" y="163061"/>
                  </a:cubicBezTo>
                  <a:lnTo>
                    <a:pt x="4947" y="161183"/>
                  </a:lnTo>
                  <a:lnTo>
                    <a:pt x="5308" y="160244"/>
                  </a:lnTo>
                  <a:lnTo>
                    <a:pt x="5489" y="159775"/>
                  </a:lnTo>
                  <a:cubicBezTo>
                    <a:pt x="5525" y="159684"/>
                    <a:pt x="5561" y="159612"/>
                    <a:pt x="5597" y="159540"/>
                  </a:cubicBezTo>
                  <a:lnTo>
                    <a:pt x="5688" y="159341"/>
                  </a:lnTo>
                  <a:lnTo>
                    <a:pt x="6301" y="158059"/>
                  </a:lnTo>
                  <a:cubicBezTo>
                    <a:pt x="7981" y="154719"/>
                    <a:pt x="10021" y="151577"/>
                    <a:pt x="12386" y="148689"/>
                  </a:cubicBezTo>
                  <a:cubicBezTo>
                    <a:pt x="14733" y="145818"/>
                    <a:pt x="17352" y="143182"/>
                    <a:pt x="20186" y="140816"/>
                  </a:cubicBezTo>
                  <a:cubicBezTo>
                    <a:pt x="23021" y="138451"/>
                    <a:pt x="26072" y="136357"/>
                    <a:pt x="29304" y="134569"/>
                  </a:cubicBezTo>
                  <a:lnTo>
                    <a:pt x="31706" y="133269"/>
                  </a:lnTo>
                  <a:cubicBezTo>
                    <a:pt x="32518" y="132854"/>
                    <a:pt x="33331" y="132493"/>
                    <a:pt x="34143" y="132077"/>
                  </a:cubicBezTo>
                  <a:cubicBezTo>
                    <a:pt x="34956" y="131662"/>
                    <a:pt x="35805" y="131301"/>
                    <a:pt x="36617" y="130940"/>
                  </a:cubicBezTo>
                  <a:cubicBezTo>
                    <a:pt x="37430" y="130579"/>
                    <a:pt x="38260" y="130200"/>
                    <a:pt x="39091" y="129893"/>
                  </a:cubicBezTo>
                  <a:lnTo>
                    <a:pt x="41600" y="128881"/>
                  </a:lnTo>
                  <a:lnTo>
                    <a:pt x="44128" y="127979"/>
                  </a:lnTo>
                  <a:cubicBezTo>
                    <a:pt x="44977" y="127654"/>
                    <a:pt x="45825" y="127401"/>
                    <a:pt x="46674" y="127112"/>
                  </a:cubicBezTo>
                  <a:cubicBezTo>
                    <a:pt x="47523" y="126823"/>
                    <a:pt x="48371" y="126534"/>
                    <a:pt x="49220" y="126281"/>
                  </a:cubicBezTo>
                  <a:cubicBezTo>
                    <a:pt x="52614" y="125216"/>
                    <a:pt x="56027" y="124277"/>
                    <a:pt x="59421" y="123374"/>
                  </a:cubicBezTo>
                  <a:cubicBezTo>
                    <a:pt x="66210" y="121569"/>
                    <a:pt x="72981" y="119944"/>
                    <a:pt x="79554" y="117976"/>
                  </a:cubicBezTo>
                  <a:lnTo>
                    <a:pt x="79554" y="117976"/>
                  </a:lnTo>
                  <a:cubicBezTo>
                    <a:pt x="74010" y="119655"/>
                    <a:pt x="68251" y="121118"/>
                    <a:pt x="62383" y="122652"/>
                  </a:cubicBezTo>
                  <a:cubicBezTo>
                    <a:pt x="56514" y="124205"/>
                    <a:pt x="50538" y="125866"/>
                    <a:pt x="44598" y="127943"/>
                  </a:cubicBezTo>
                  <a:cubicBezTo>
                    <a:pt x="38675" y="130073"/>
                    <a:pt x="32771" y="132601"/>
                    <a:pt x="27228" y="136013"/>
                  </a:cubicBezTo>
                  <a:cubicBezTo>
                    <a:pt x="21649" y="139462"/>
                    <a:pt x="16683" y="143832"/>
                    <a:pt x="12531" y="148923"/>
                  </a:cubicBezTo>
                  <a:cubicBezTo>
                    <a:pt x="10436" y="151469"/>
                    <a:pt x="8613" y="154232"/>
                    <a:pt x="7060" y="157157"/>
                  </a:cubicBezTo>
                  <a:cubicBezTo>
                    <a:pt x="6681" y="157897"/>
                    <a:pt x="6338" y="158637"/>
                    <a:pt x="5958" y="159396"/>
                  </a:cubicBezTo>
                  <a:cubicBezTo>
                    <a:pt x="5904" y="159504"/>
                    <a:pt x="5850" y="159594"/>
                    <a:pt x="5796" y="159739"/>
                  </a:cubicBezTo>
                  <a:cubicBezTo>
                    <a:pt x="5742" y="159865"/>
                    <a:pt x="5688" y="160009"/>
                    <a:pt x="5633" y="160136"/>
                  </a:cubicBezTo>
                  <a:lnTo>
                    <a:pt x="5326" y="160948"/>
                  </a:lnTo>
                  <a:lnTo>
                    <a:pt x="4694" y="162555"/>
                  </a:lnTo>
                  <a:cubicBezTo>
                    <a:pt x="4478" y="163079"/>
                    <a:pt x="4297" y="163621"/>
                    <a:pt x="4153" y="164180"/>
                  </a:cubicBezTo>
                  <a:lnTo>
                    <a:pt x="3665" y="165787"/>
                  </a:lnTo>
                  <a:cubicBezTo>
                    <a:pt x="3485" y="166311"/>
                    <a:pt x="3340" y="166853"/>
                    <a:pt x="3196" y="167412"/>
                  </a:cubicBezTo>
                  <a:lnTo>
                    <a:pt x="2744" y="169055"/>
                  </a:lnTo>
                  <a:lnTo>
                    <a:pt x="2618" y="169489"/>
                  </a:lnTo>
                  <a:lnTo>
                    <a:pt x="2564" y="169687"/>
                  </a:lnTo>
                  <a:lnTo>
                    <a:pt x="2528" y="169796"/>
                  </a:lnTo>
                  <a:lnTo>
                    <a:pt x="2510" y="169850"/>
                  </a:lnTo>
                  <a:lnTo>
                    <a:pt x="2582" y="169850"/>
                  </a:lnTo>
                  <a:lnTo>
                    <a:pt x="3413" y="169886"/>
                  </a:lnTo>
                  <a:lnTo>
                    <a:pt x="5056" y="169940"/>
                  </a:lnTo>
                  <a:lnTo>
                    <a:pt x="6717" y="170012"/>
                  </a:lnTo>
                  <a:cubicBezTo>
                    <a:pt x="6988" y="170030"/>
                    <a:pt x="7258" y="170048"/>
                    <a:pt x="7547" y="170048"/>
                  </a:cubicBezTo>
                  <a:lnTo>
                    <a:pt x="14499" y="170048"/>
                  </a:lnTo>
                  <a:lnTo>
                    <a:pt x="23797" y="170066"/>
                  </a:lnTo>
                  <a:cubicBezTo>
                    <a:pt x="36166" y="170103"/>
                    <a:pt x="48317" y="170175"/>
                    <a:pt x="60053" y="170283"/>
                  </a:cubicBezTo>
                  <a:cubicBezTo>
                    <a:pt x="127112" y="170680"/>
                    <a:pt x="187455" y="170482"/>
                    <a:pt x="247815" y="171096"/>
                  </a:cubicBezTo>
                  <a:lnTo>
                    <a:pt x="257655" y="171222"/>
                  </a:lnTo>
                  <a:cubicBezTo>
                    <a:pt x="261935" y="170987"/>
                    <a:pt x="265762" y="170753"/>
                    <a:pt x="269175" y="170536"/>
                  </a:cubicBezTo>
                  <a:cubicBezTo>
                    <a:pt x="278330" y="169833"/>
                    <a:pt x="284365" y="168952"/>
                    <a:pt x="278708" y="168137"/>
                  </a:cubicBezTo>
                  <a:lnTo>
                    <a:pt x="278708" y="168137"/>
                  </a:lnTo>
                  <a:cubicBezTo>
                    <a:pt x="279685" y="164054"/>
                    <a:pt x="280710" y="145211"/>
                    <a:pt x="281236" y="117290"/>
                  </a:cubicBezTo>
                  <a:lnTo>
                    <a:pt x="282049" y="117290"/>
                  </a:lnTo>
                  <a:cubicBezTo>
                    <a:pt x="281834" y="146227"/>
                    <a:pt x="282324" y="151752"/>
                    <a:pt x="282979" y="151752"/>
                  </a:cubicBezTo>
                  <a:cubicBezTo>
                    <a:pt x="283384" y="151752"/>
                    <a:pt x="283852" y="149643"/>
                    <a:pt x="284257" y="149643"/>
                  </a:cubicBezTo>
                  <a:cubicBezTo>
                    <a:pt x="284411" y="149643"/>
                    <a:pt x="284556" y="149951"/>
                    <a:pt x="284685" y="150801"/>
                  </a:cubicBezTo>
                  <a:cubicBezTo>
                    <a:pt x="284685" y="124006"/>
                    <a:pt x="284901" y="97176"/>
                    <a:pt x="285497" y="70345"/>
                  </a:cubicBezTo>
                  <a:lnTo>
                    <a:pt x="285497" y="37520"/>
                  </a:lnTo>
                  <a:cubicBezTo>
                    <a:pt x="285244" y="37375"/>
                    <a:pt x="284974" y="37249"/>
                    <a:pt x="284721" y="37104"/>
                  </a:cubicBezTo>
                  <a:lnTo>
                    <a:pt x="279358" y="34342"/>
                  </a:lnTo>
                  <a:lnTo>
                    <a:pt x="277769" y="33511"/>
                  </a:lnTo>
                  <a:cubicBezTo>
                    <a:pt x="277517" y="33385"/>
                    <a:pt x="277246" y="33241"/>
                    <a:pt x="276975" y="33114"/>
                  </a:cubicBezTo>
                  <a:lnTo>
                    <a:pt x="276217" y="32681"/>
                  </a:lnTo>
                  <a:cubicBezTo>
                    <a:pt x="275169" y="32121"/>
                    <a:pt x="274158" y="31507"/>
                    <a:pt x="273147" y="30911"/>
                  </a:cubicBezTo>
                  <a:cubicBezTo>
                    <a:pt x="269067" y="28492"/>
                    <a:pt x="265040" y="25838"/>
                    <a:pt x="260978" y="23147"/>
                  </a:cubicBezTo>
                  <a:cubicBezTo>
                    <a:pt x="252871" y="17767"/>
                    <a:pt x="244655" y="12188"/>
                    <a:pt x="235591" y="7674"/>
                  </a:cubicBezTo>
                  <a:cubicBezTo>
                    <a:pt x="233334" y="6536"/>
                    <a:pt x="231005" y="5507"/>
                    <a:pt x="228622" y="4532"/>
                  </a:cubicBezTo>
                  <a:lnTo>
                    <a:pt x="226816" y="3846"/>
                  </a:lnTo>
                  <a:cubicBezTo>
                    <a:pt x="226220" y="3611"/>
                    <a:pt x="225606" y="3431"/>
                    <a:pt x="224992" y="3196"/>
                  </a:cubicBezTo>
                  <a:cubicBezTo>
                    <a:pt x="223783" y="2763"/>
                    <a:pt x="222519" y="2419"/>
                    <a:pt x="221291" y="2040"/>
                  </a:cubicBezTo>
                  <a:lnTo>
                    <a:pt x="219395" y="1553"/>
                  </a:lnTo>
                  <a:cubicBezTo>
                    <a:pt x="219070" y="1481"/>
                    <a:pt x="218763" y="1390"/>
                    <a:pt x="218438" y="1318"/>
                  </a:cubicBezTo>
                  <a:lnTo>
                    <a:pt x="217463" y="1119"/>
                  </a:lnTo>
                  <a:lnTo>
                    <a:pt x="216506" y="921"/>
                  </a:lnTo>
                  <a:cubicBezTo>
                    <a:pt x="216181" y="867"/>
                    <a:pt x="215874" y="794"/>
                    <a:pt x="215531" y="740"/>
                  </a:cubicBezTo>
                  <a:lnTo>
                    <a:pt x="213581" y="451"/>
                  </a:lnTo>
                  <a:cubicBezTo>
                    <a:pt x="213419" y="415"/>
                    <a:pt x="213256" y="397"/>
                    <a:pt x="213094" y="379"/>
                  </a:cubicBezTo>
                  <a:lnTo>
                    <a:pt x="212606" y="325"/>
                  </a:lnTo>
                  <a:lnTo>
                    <a:pt x="211613" y="235"/>
                  </a:lnTo>
                  <a:cubicBezTo>
                    <a:pt x="210945" y="163"/>
                    <a:pt x="210295" y="90"/>
                    <a:pt x="209627" y="72"/>
                  </a:cubicBezTo>
                  <a:lnTo>
                    <a:pt x="2076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23" name="Google Shape;1123;p36"/>
          <p:cNvSpPr/>
          <p:nvPr/>
        </p:nvSpPr>
        <p:spPr>
          <a:xfrm>
            <a:off x="3805634" y="2753784"/>
            <a:ext cx="5376371" cy="2389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124" name="Google Shape;1124;p36"/>
          <p:cNvGrpSpPr/>
          <p:nvPr/>
        </p:nvGrpSpPr>
        <p:grpSpPr>
          <a:xfrm rot="-816911">
            <a:off x="-1399103" y="1807642"/>
            <a:ext cx="2613229" cy="5224657"/>
            <a:chOff x="2499325" y="238125"/>
            <a:chExt cx="2613225" cy="5224650"/>
          </a:xfrm>
        </p:grpSpPr>
        <p:sp>
          <p:nvSpPr>
            <p:cNvPr id="1125" name="Google Shape;1125;p36"/>
            <p:cNvSpPr/>
            <p:nvPr/>
          </p:nvSpPr>
          <p:spPr>
            <a:xfrm>
              <a:off x="2551850" y="283000"/>
              <a:ext cx="2514000" cy="5100275"/>
            </a:xfrm>
            <a:custGeom>
              <a:avLst/>
              <a:gdLst/>
              <a:ahLst/>
              <a:cxnLst/>
              <a:rect l="l" t="t" r="r" b="b"/>
              <a:pathLst>
                <a:path w="100560" h="204011" extrusionOk="0">
                  <a:moveTo>
                    <a:pt x="27470" y="0"/>
                  </a:moveTo>
                  <a:cubicBezTo>
                    <a:pt x="18421" y="0"/>
                    <a:pt x="13970" y="7972"/>
                    <a:pt x="6343" y="17362"/>
                  </a:cubicBezTo>
                  <a:cubicBezTo>
                    <a:pt x="4073" y="20177"/>
                    <a:pt x="2192" y="23368"/>
                    <a:pt x="1375" y="26896"/>
                  </a:cubicBezTo>
                  <a:cubicBezTo>
                    <a:pt x="0" y="32849"/>
                    <a:pt x="1803" y="39166"/>
                    <a:pt x="4877" y="44457"/>
                  </a:cubicBezTo>
                  <a:cubicBezTo>
                    <a:pt x="9456" y="52305"/>
                    <a:pt x="16628" y="58271"/>
                    <a:pt x="22270" y="65418"/>
                  </a:cubicBezTo>
                  <a:cubicBezTo>
                    <a:pt x="35163" y="81760"/>
                    <a:pt x="39275" y="104640"/>
                    <a:pt x="32893" y="124446"/>
                  </a:cubicBezTo>
                  <a:cubicBezTo>
                    <a:pt x="30766" y="131035"/>
                    <a:pt x="27588" y="137248"/>
                    <a:pt x="25824" y="143928"/>
                  </a:cubicBezTo>
                  <a:cubicBezTo>
                    <a:pt x="21868" y="158934"/>
                    <a:pt x="25785" y="175783"/>
                    <a:pt x="35941" y="187508"/>
                  </a:cubicBezTo>
                  <a:cubicBezTo>
                    <a:pt x="44959" y="197906"/>
                    <a:pt x="58670" y="204010"/>
                    <a:pt x="72404" y="204010"/>
                  </a:cubicBezTo>
                  <a:cubicBezTo>
                    <a:pt x="74157" y="204010"/>
                    <a:pt x="75910" y="203911"/>
                    <a:pt x="77654" y="203708"/>
                  </a:cubicBezTo>
                  <a:cubicBezTo>
                    <a:pt x="82635" y="203125"/>
                    <a:pt x="87667" y="201685"/>
                    <a:pt x="91558" y="198520"/>
                  </a:cubicBezTo>
                  <a:cubicBezTo>
                    <a:pt x="99146" y="192333"/>
                    <a:pt x="100560" y="180971"/>
                    <a:pt x="98005" y="171529"/>
                  </a:cubicBezTo>
                  <a:cubicBezTo>
                    <a:pt x="95463" y="162086"/>
                    <a:pt x="89743" y="153876"/>
                    <a:pt x="84969" y="145328"/>
                  </a:cubicBezTo>
                  <a:cubicBezTo>
                    <a:pt x="80196" y="136794"/>
                    <a:pt x="76214" y="127131"/>
                    <a:pt x="77667" y="117455"/>
                  </a:cubicBezTo>
                  <a:cubicBezTo>
                    <a:pt x="79146" y="107636"/>
                    <a:pt x="86111" y="98272"/>
                    <a:pt x="83595" y="88661"/>
                  </a:cubicBezTo>
                  <a:cubicBezTo>
                    <a:pt x="79885" y="74549"/>
                    <a:pt x="59236" y="71799"/>
                    <a:pt x="53062" y="58582"/>
                  </a:cubicBezTo>
                  <a:cubicBezTo>
                    <a:pt x="50248" y="52538"/>
                    <a:pt x="51272" y="44898"/>
                    <a:pt x="55579" y="39801"/>
                  </a:cubicBezTo>
                  <a:cubicBezTo>
                    <a:pt x="57745" y="37246"/>
                    <a:pt x="60624" y="35339"/>
                    <a:pt x="62596" y="32628"/>
                  </a:cubicBezTo>
                  <a:cubicBezTo>
                    <a:pt x="67421" y="26001"/>
                    <a:pt x="65267" y="15974"/>
                    <a:pt x="59301" y="10358"/>
                  </a:cubicBezTo>
                  <a:cubicBezTo>
                    <a:pt x="53322" y="4742"/>
                    <a:pt x="34229" y="1240"/>
                    <a:pt x="34229" y="1240"/>
                  </a:cubicBezTo>
                  <a:cubicBezTo>
                    <a:pt x="31695" y="390"/>
                    <a:pt x="29470" y="0"/>
                    <a:pt x="27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36"/>
            <p:cNvSpPr/>
            <p:nvPr/>
          </p:nvSpPr>
          <p:spPr>
            <a:xfrm>
              <a:off x="2499325" y="238125"/>
              <a:ext cx="2613225" cy="5224650"/>
            </a:xfrm>
            <a:custGeom>
              <a:avLst/>
              <a:gdLst/>
              <a:ahLst/>
              <a:cxnLst/>
              <a:rect l="l" t="t" r="r" b="b"/>
              <a:pathLst>
                <a:path w="104529" h="208986" extrusionOk="0">
                  <a:moveTo>
                    <a:pt x="89068" y="90508"/>
                  </a:moveTo>
                  <a:cubicBezTo>
                    <a:pt x="89392" y="92120"/>
                    <a:pt x="89537" y="93755"/>
                    <a:pt x="89494" y="95390"/>
                  </a:cubicBezTo>
                  <a:lnTo>
                    <a:pt x="89494" y="95390"/>
                  </a:lnTo>
                  <a:cubicBezTo>
                    <a:pt x="89503" y="95223"/>
                    <a:pt x="89509" y="95054"/>
                    <a:pt x="89509" y="94892"/>
                  </a:cubicBezTo>
                  <a:cubicBezTo>
                    <a:pt x="89496" y="94399"/>
                    <a:pt x="89509" y="93919"/>
                    <a:pt x="89457" y="93426"/>
                  </a:cubicBezTo>
                  <a:cubicBezTo>
                    <a:pt x="89405" y="92440"/>
                    <a:pt x="89275" y="91467"/>
                    <a:pt x="89068" y="90508"/>
                  </a:cubicBezTo>
                  <a:close/>
                  <a:moveTo>
                    <a:pt x="89494" y="95390"/>
                  </a:moveTo>
                  <a:lnTo>
                    <a:pt x="89494" y="95390"/>
                  </a:lnTo>
                  <a:cubicBezTo>
                    <a:pt x="89491" y="95462"/>
                    <a:pt x="89487" y="95534"/>
                    <a:pt x="89483" y="95605"/>
                  </a:cubicBezTo>
                  <a:cubicBezTo>
                    <a:pt x="89483" y="95666"/>
                    <a:pt x="89482" y="95728"/>
                    <a:pt x="89480" y="95790"/>
                  </a:cubicBezTo>
                  <a:lnTo>
                    <a:pt x="89480" y="95790"/>
                  </a:lnTo>
                  <a:cubicBezTo>
                    <a:pt x="89486" y="95656"/>
                    <a:pt x="89491" y="95523"/>
                    <a:pt x="89494" y="95390"/>
                  </a:cubicBezTo>
                  <a:close/>
                  <a:moveTo>
                    <a:pt x="89480" y="95790"/>
                  </a:moveTo>
                  <a:cubicBezTo>
                    <a:pt x="89476" y="95894"/>
                    <a:pt x="89470" y="95999"/>
                    <a:pt x="89464" y="96104"/>
                  </a:cubicBezTo>
                  <a:lnTo>
                    <a:pt x="89464" y="96104"/>
                  </a:lnTo>
                  <a:cubicBezTo>
                    <a:pt x="89472" y="95999"/>
                    <a:pt x="89477" y="95894"/>
                    <a:pt x="89480" y="95790"/>
                  </a:cubicBezTo>
                  <a:close/>
                  <a:moveTo>
                    <a:pt x="89464" y="96104"/>
                  </a:moveTo>
                  <a:lnTo>
                    <a:pt x="89464" y="96104"/>
                  </a:lnTo>
                  <a:cubicBezTo>
                    <a:pt x="89459" y="96176"/>
                    <a:pt x="89452" y="96248"/>
                    <a:pt x="89444" y="96318"/>
                  </a:cubicBezTo>
                  <a:lnTo>
                    <a:pt x="89401" y="96906"/>
                  </a:lnTo>
                  <a:lnTo>
                    <a:pt x="89401" y="96906"/>
                  </a:lnTo>
                  <a:cubicBezTo>
                    <a:pt x="89427" y="96639"/>
                    <a:pt x="89448" y="96371"/>
                    <a:pt x="89464" y="96104"/>
                  </a:cubicBezTo>
                  <a:close/>
                  <a:moveTo>
                    <a:pt x="25356" y="171902"/>
                  </a:moveTo>
                  <a:cubicBezTo>
                    <a:pt x="25357" y="171902"/>
                    <a:pt x="25358" y="171903"/>
                    <a:pt x="25359" y="171903"/>
                  </a:cubicBezTo>
                  <a:lnTo>
                    <a:pt x="25359" y="171903"/>
                  </a:lnTo>
                  <a:cubicBezTo>
                    <a:pt x="25342" y="171910"/>
                    <a:pt x="25361" y="172037"/>
                    <a:pt x="25435" y="172364"/>
                  </a:cubicBezTo>
                  <a:cubicBezTo>
                    <a:pt x="25351" y="172027"/>
                    <a:pt x="25334" y="171902"/>
                    <a:pt x="25356" y="171902"/>
                  </a:cubicBezTo>
                  <a:close/>
                  <a:moveTo>
                    <a:pt x="81469" y="85585"/>
                  </a:moveTo>
                  <a:cubicBezTo>
                    <a:pt x="81542" y="85683"/>
                    <a:pt x="81615" y="85781"/>
                    <a:pt x="81688" y="85890"/>
                  </a:cubicBezTo>
                  <a:lnTo>
                    <a:pt x="82142" y="86539"/>
                  </a:lnTo>
                  <a:lnTo>
                    <a:pt x="82544" y="87226"/>
                  </a:lnTo>
                  <a:lnTo>
                    <a:pt x="82751" y="87563"/>
                  </a:lnTo>
                  <a:lnTo>
                    <a:pt x="82920" y="87913"/>
                  </a:lnTo>
                  <a:lnTo>
                    <a:pt x="83270" y="88614"/>
                  </a:lnTo>
                  <a:lnTo>
                    <a:pt x="83556" y="89340"/>
                  </a:lnTo>
                  <a:lnTo>
                    <a:pt x="83711" y="89703"/>
                  </a:lnTo>
                  <a:cubicBezTo>
                    <a:pt x="83750" y="89833"/>
                    <a:pt x="83776" y="89950"/>
                    <a:pt x="83815" y="90080"/>
                  </a:cubicBezTo>
                  <a:lnTo>
                    <a:pt x="84048" y="90832"/>
                  </a:lnTo>
                  <a:cubicBezTo>
                    <a:pt x="84113" y="91078"/>
                    <a:pt x="84165" y="91338"/>
                    <a:pt x="84230" y="91584"/>
                  </a:cubicBezTo>
                  <a:cubicBezTo>
                    <a:pt x="84437" y="92609"/>
                    <a:pt x="84541" y="93659"/>
                    <a:pt x="84541" y="94710"/>
                  </a:cubicBezTo>
                  <a:cubicBezTo>
                    <a:pt x="84541" y="96824"/>
                    <a:pt x="84152" y="98964"/>
                    <a:pt x="83568" y="101104"/>
                  </a:cubicBezTo>
                  <a:cubicBezTo>
                    <a:pt x="82985" y="103244"/>
                    <a:pt x="82207" y="105385"/>
                    <a:pt x="81415" y="107551"/>
                  </a:cubicBezTo>
                  <a:cubicBezTo>
                    <a:pt x="80611" y="109704"/>
                    <a:pt x="79794" y="111909"/>
                    <a:pt x="79120" y="114192"/>
                  </a:cubicBezTo>
                  <a:cubicBezTo>
                    <a:pt x="78782" y="115333"/>
                    <a:pt x="78484" y="116500"/>
                    <a:pt x="78238" y="117707"/>
                  </a:cubicBezTo>
                  <a:cubicBezTo>
                    <a:pt x="78186" y="117992"/>
                    <a:pt x="78134" y="118303"/>
                    <a:pt x="78082" y="118601"/>
                  </a:cubicBezTo>
                  <a:cubicBezTo>
                    <a:pt x="78056" y="118757"/>
                    <a:pt x="78030" y="118900"/>
                    <a:pt x="78004" y="119055"/>
                  </a:cubicBezTo>
                  <a:lnTo>
                    <a:pt x="77952" y="119509"/>
                  </a:lnTo>
                  <a:lnTo>
                    <a:pt x="77836" y="120430"/>
                  </a:lnTo>
                  <a:lnTo>
                    <a:pt x="77784" y="120884"/>
                  </a:lnTo>
                  <a:cubicBezTo>
                    <a:pt x="77771" y="121040"/>
                    <a:pt x="77771" y="121183"/>
                    <a:pt x="77758" y="121338"/>
                  </a:cubicBezTo>
                  <a:cubicBezTo>
                    <a:pt x="77589" y="123764"/>
                    <a:pt x="77693" y="126202"/>
                    <a:pt x="78069" y="128602"/>
                  </a:cubicBezTo>
                  <a:cubicBezTo>
                    <a:pt x="78432" y="130975"/>
                    <a:pt x="79003" y="133297"/>
                    <a:pt x="79768" y="135580"/>
                  </a:cubicBezTo>
                  <a:cubicBezTo>
                    <a:pt x="81247" y="140093"/>
                    <a:pt x="83309" y="144322"/>
                    <a:pt x="85540" y="148369"/>
                  </a:cubicBezTo>
                  <a:cubicBezTo>
                    <a:pt x="87771" y="152402"/>
                    <a:pt x="90144" y="156281"/>
                    <a:pt x="92272" y="160198"/>
                  </a:cubicBezTo>
                  <a:cubicBezTo>
                    <a:pt x="94386" y="164115"/>
                    <a:pt x="96279" y="168097"/>
                    <a:pt x="97538" y="172195"/>
                  </a:cubicBezTo>
                  <a:lnTo>
                    <a:pt x="97966" y="173739"/>
                  </a:lnTo>
                  <a:cubicBezTo>
                    <a:pt x="98108" y="174258"/>
                    <a:pt x="98225" y="174763"/>
                    <a:pt x="98342" y="175282"/>
                  </a:cubicBezTo>
                  <a:cubicBezTo>
                    <a:pt x="98549" y="176307"/>
                    <a:pt x="98718" y="177344"/>
                    <a:pt x="98835" y="178382"/>
                  </a:cubicBezTo>
                  <a:cubicBezTo>
                    <a:pt x="99055" y="180457"/>
                    <a:pt x="99068" y="182546"/>
                    <a:pt x="98861" y="184621"/>
                  </a:cubicBezTo>
                  <a:cubicBezTo>
                    <a:pt x="99068" y="182507"/>
                    <a:pt x="99042" y="180367"/>
                    <a:pt x="98796" y="178252"/>
                  </a:cubicBezTo>
                  <a:cubicBezTo>
                    <a:pt x="98666" y="177189"/>
                    <a:pt x="98497" y="176138"/>
                    <a:pt x="98264" y="175101"/>
                  </a:cubicBezTo>
                  <a:cubicBezTo>
                    <a:pt x="98043" y="174063"/>
                    <a:pt x="97732" y="173012"/>
                    <a:pt x="97421" y="171975"/>
                  </a:cubicBezTo>
                  <a:cubicBezTo>
                    <a:pt x="96124" y="167811"/>
                    <a:pt x="94178" y="163803"/>
                    <a:pt x="92012" y="159860"/>
                  </a:cubicBezTo>
                  <a:cubicBezTo>
                    <a:pt x="89846" y="155904"/>
                    <a:pt x="87460" y="152013"/>
                    <a:pt x="85216" y="147941"/>
                  </a:cubicBezTo>
                  <a:cubicBezTo>
                    <a:pt x="82985" y="143868"/>
                    <a:pt x="80961" y="139601"/>
                    <a:pt x="79522" y="135061"/>
                  </a:cubicBezTo>
                  <a:cubicBezTo>
                    <a:pt x="78795" y="132778"/>
                    <a:pt x="78251" y="130430"/>
                    <a:pt x="77926" y="128070"/>
                  </a:cubicBezTo>
                  <a:cubicBezTo>
                    <a:pt x="77576" y="125657"/>
                    <a:pt x="77511" y="123219"/>
                    <a:pt x="77719" y="120793"/>
                  </a:cubicBezTo>
                  <a:lnTo>
                    <a:pt x="77939" y="118978"/>
                  </a:lnTo>
                  <a:lnTo>
                    <a:pt x="78095" y="118083"/>
                  </a:lnTo>
                  <a:cubicBezTo>
                    <a:pt x="78160" y="117784"/>
                    <a:pt x="78225" y="117486"/>
                    <a:pt x="78277" y="117188"/>
                  </a:cubicBezTo>
                  <a:cubicBezTo>
                    <a:pt x="78536" y="116007"/>
                    <a:pt x="78847" y="114853"/>
                    <a:pt x="79197" y="113725"/>
                  </a:cubicBezTo>
                  <a:cubicBezTo>
                    <a:pt x="79885" y="111455"/>
                    <a:pt x="80715" y="109289"/>
                    <a:pt x="81493" y="107149"/>
                  </a:cubicBezTo>
                  <a:cubicBezTo>
                    <a:pt x="82271" y="105008"/>
                    <a:pt x="83037" y="102907"/>
                    <a:pt x="83607" y="100793"/>
                  </a:cubicBezTo>
                  <a:cubicBezTo>
                    <a:pt x="84165" y="98692"/>
                    <a:pt x="84528" y="96578"/>
                    <a:pt x="84502" y="94502"/>
                  </a:cubicBezTo>
                  <a:cubicBezTo>
                    <a:pt x="84489" y="93465"/>
                    <a:pt x="84373" y="92440"/>
                    <a:pt x="84165" y="91441"/>
                  </a:cubicBezTo>
                  <a:lnTo>
                    <a:pt x="84074" y="91065"/>
                  </a:lnTo>
                  <a:cubicBezTo>
                    <a:pt x="84061" y="91000"/>
                    <a:pt x="84048" y="90936"/>
                    <a:pt x="84035" y="90871"/>
                  </a:cubicBezTo>
                  <a:lnTo>
                    <a:pt x="83971" y="90689"/>
                  </a:lnTo>
                  <a:lnTo>
                    <a:pt x="83750" y="89963"/>
                  </a:lnTo>
                  <a:cubicBezTo>
                    <a:pt x="83672" y="89716"/>
                    <a:pt x="83594" y="89470"/>
                    <a:pt x="83491" y="89236"/>
                  </a:cubicBezTo>
                  <a:lnTo>
                    <a:pt x="83348" y="88873"/>
                  </a:lnTo>
                  <a:cubicBezTo>
                    <a:pt x="83309" y="88757"/>
                    <a:pt x="83257" y="88640"/>
                    <a:pt x="83205" y="88523"/>
                  </a:cubicBezTo>
                  <a:cubicBezTo>
                    <a:pt x="82719" y="87487"/>
                    <a:pt x="82137" y="86504"/>
                    <a:pt x="81469" y="85585"/>
                  </a:cubicBezTo>
                  <a:close/>
                  <a:moveTo>
                    <a:pt x="24151" y="0"/>
                  </a:moveTo>
                  <a:cubicBezTo>
                    <a:pt x="22867" y="467"/>
                    <a:pt x="21635" y="1064"/>
                    <a:pt x="20493" y="1816"/>
                  </a:cubicBezTo>
                  <a:cubicBezTo>
                    <a:pt x="19404" y="2529"/>
                    <a:pt x="18379" y="3333"/>
                    <a:pt x="17419" y="4215"/>
                  </a:cubicBezTo>
                  <a:cubicBezTo>
                    <a:pt x="15552" y="5940"/>
                    <a:pt x="13982" y="7769"/>
                    <a:pt x="12491" y="9598"/>
                  </a:cubicBezTo>
                  <a:cubicBezTo>
                    <a:pt x="10999" y="11440"/>
                    <a:pt x="9598" y="13256"/>
                    <a:pt x="8184" y="15046"/>
                  </a:cubicBezTo>
                  <a:lnTo>
                    <a:pt x="7121" y="16369"/>
                  </a:lnTo>
                  <a:lnTo>
                    <a:pt x="6018" y="17718"/>
                  </a:lnTo>
                  <a:cubicBezTo>
                    <a:pt x="5227" y="18690"/>
                    <a:pt x="4488" y="19715"/>
                    <a:pt x="3813" y="20779"/>
                  </a:cubicBezTo>
                  <a:cubicBezTo>
                    <a:pt x="2400" y="22971"/>
                    <a:pt x="1336" y="25370"/>
                    <a:pt x="675" y="27912"/>
                  </a:cubicBezTo>
                  <a:cubicBezTo>
                    <a:pt x="363" y="29209"/>
                    <a:pt x="156" y="30532"/>
                    <a:pt x="78" y="31868"/>
                  </a:cubicBezTo>
                  <a:cubicBezTo>
                    <a:pt x="0" y="33178"/>
                    <a:pt x="39" y="34501"/>
                    <a:pt x="169" y="35811"/>
                  </a:cubicBezTo>
                  <a:cubicBezTo>
                    <a:pt x="324" y="37095"/>
                    <a:pt x="558" y="38366"/>
                    <a:pt x="856" y="39625"/>
                  </a:cubicBezTo>
                  <a:cubicBezTo>
                    <a:pt x="1180" y="40870"/>
                    <a:pt x="1570" y="42089"/>
                    <a:pt x="2023" y="43282"/>
                  </a:cubicBezTo>
                  <a:cubicBezTo>
                    <a:pt x="2490" y="44463"/>
                    <a:pt x="3009" y="45617"/>
                    <a:pt x="3580" y="46745"/>
                  </a:cubicBezTo>
                  <a:cubicBezTo>
                    <a:pt x="3865" y="47290"/>
                    <a:pt x="4164" y="47848"/>
                    <a:pt x="4475" y="48393"/>
                  </a:cubicBezTo>
                  <a:cubicBezTo>
                    <a:pt x="4786" y="48924"/>
                    <a:pt x="5097" y="49469"/>
                    <a:pt x="5435" y="49988"/>
                  </a:cubicBezTo>
                  <a:lnTo>
                    <a:pt x="5979" y="50792"/>
                  </a:lnTo>
                  <a:cubicBezTo>
                    <a:pt x="6174" y="51077"/>
                    <a:pt x="6382" y="51376"/>
                    <a:pt x="6602" y="51674"/>
                  </a:cubicBezTo>
                  <a:cubicBezTo>
                    <a:pt x="6823" y="51972"/>
                    <a:pt x="7043" y="52297"/>
                    <a:pt x="7289" y="52608"/>
                  </a:cubicBezTo>
                  <a:lnTo>
                    <a:pt x="8029" y="53581"/>
                  </a:lnTo>
                  <a:cubicBezTo>
                    <a:pt x="9053" y="54891"/>
                    <a:pt x="10208" y="56279"/>
                    <a:pt x="11388" y="57589"/>
                  </a:cubicBezTo>
                  <a:cubicBezTo>
                    <a:pt x="13736" y="60248"/>
                    <a:pt x="16122" y="62725"/>
                    <a:pt x="17627" y="64398"/>
                  </a:cubicBezTo>
                  <a:cubicBezTo>
                    <a:pt x="18742" y="65630"/>
                    <a:pt x="19819" y="66850"/>
                    <a:pt x="20857" y="68095"/>
                  </a:cubicBezTo>
                  <a:lnTo>
                    <a:pt x="21622" y="69029"/>
                  </a:lnTo>
                  <a:cubicBezTo>
                    <a:pt x="21868" y="69340"/>
                    <a:pt x="22102" y="69651"/>
                    <a:pt x="22348" y="69975"/>
                  </a:cubicBezTo>
                  <a:cubicBezTo>
                    <a:pt x="22582" y="70300"/>
                    <a:pt x="22841" y="70611"/>
                    <a:pt x="23061" y="70935"/>
                  </a:cubicBezTo>
                  <a:lnTo>
                    <a:pt x="23749" y="71908"/>
                  </a:lnTo>
                  <a:cubicBezTo>
                    <a:pt x="23995" y="72219"/>
                    <a:pt x="24216" y="72556"/>
                    <a:pt x="24423" y="72894"/>
                  </a:cubicBezTo>
                  <a:cubicBezTo>
                    <a:pt x="24631" y="73218"/>
                    <a:pt x="24864" y="73542"/>
                    <a:pt x="25072" y="73879"/>
                  </a:cubicBezTo>
                  <a:cubicBezTo>
                    <a:pt x="25487" y="74567"/>
                    <a:pt x="25928" y="75228"/>
                    <a:pt x="26304" y="75916"/>
                  </a:cubicBezTo>
                  <a:lnTo>
                    <a:pt x="26914" y="76940"/>
                  </a:lnTo>
                  <a:lnTo>
                    <a:pt x="27471" y="77991"/>
                  </a:lnTo>
                  <a:lnTo>
                    <a:pt x="27757" y="78510"/>
                  </a:lnTo>
                  <a:lnTo>
                    <a:pt x="28016" y="79042"/>
                  </a:lnTo>
                  <a:lnTo>
                    <a:pt x="28548" y="80118"/>
                  </a:lnTo>
                  <a:cubicBezTo>
                    <a:pt x="29923" y="82985"/>
                    <a:pt x="31064" y="85942"/>
                    <a:pt x="31998" y="88977"/>
                  </a:cubicBezTo>
                  <a:cubicBezTo>
                    <a:pt x="32206" y="89742"/>
                    <a:pt x="32452" y="90508"/>
                    <a:pt x="32634" y="91273"/>
                  </a:cubicBezTo>
                  <a:lnTo>
                    <a:pt x="32932" y="92427"/>
                  </a:lnTo>
                  <a:lnTo>
                    <a:pt x="33191" y="93582"/>
                  </a:lnTo>
                  <a:lnTo>
                    <a:pt x="33321" y="94165"/>
                  </a:lnTo>
                  <a:lnTo>
                    <a:pt x="33438" y="94749"/>
                  </a:lnTo>
                  <a:lnTo>
                    <a:pt x="33658" y="95903"/>
                  </a:lnTo>
                  <a:cubicBezTo>
                    <a:pt x="33736" y="96292"/>
                    <a:pt x="33801" y="96694"/>
                    <a:pt x="33866" y="97084"/>
                  </a:cubicBezTo>
                  <a:cubicBezTo>
                    <a:pt x="33931" y="97473"/>
                    <a:pt x="33996" y="97862"/>
                    <a:pt x="34047" y="98251"/>
                  </a:cubicBezTo>
                  <a:cubicBezTo>
                    <a:pt x="34488" y="101377"/>
                    <a:pt x="34696" y="104529"/>
                    <a:pt x="34670" y="107693"/>
                  </a:cubicBezTo>
                  <a:lnTo>
                    <a:pt x="34657" y="108874"/>
                  </a:lnTo>
                  <a:lnTo>
                    <a:pt x="34605" y="110054"/>
                  </a:lnTo>
                  <a:cubicBezTo>
                    <a:pt x="34579" y="110845"/>
                    <a:pt x="34501" y="111623"/>
                    <a:pt x="34450" y="112402"/>
                  </a:cubicBezTo>
                  <a:cubicBezTo>
                    <a:pt x="34424" y="112804"/>
                    <a:pt x="34372" y="113193"/>
                    <a:pt x="34333" y="113582"/>
                  </a:cubicBezTo>
                  <a:cubicBezTo>
                    <a:pt x="34281" y="113971"/>
                    <a:pt x="34255" y="114360"/>
                    <a:pt x="34203" y="114749"/>
                  </a:cubicBezTo>
                  <a:cubicBezTo>
                    <a:pt x="34086" y="115527"/>
                    <a:pt x="33996" y="116306"/>
                    <a:pt x="33853" y="117084"/>
                  </a:cubicBezTo>
                  <a:cubicBezTo>
                    <a:pt x="33606" y="118627"/>
                    <a:pt x="33269" y="120158"/>
                    <a:pt x="32906" y="121675"/>
                  </a:cubicBezTo>
                  <a:cubicBezTo>
                    <a:pt x="32504" y="123193"/>
                    <a:pt x="32089" y="124685"/>
                    <a:pt x="31583" y="126176"/>
                  </a:cubicBezTo>
                  <a:cubicBezTo>
                    <a:pt x="30571" y="129159"/>
                    <a:pt x="29313" y="132156"/>
                    <a:pt x="28094" y="135255"/>
                  </a:cubicBezTo>
                  <a:cubicBezTo>
                    <a:pt x="26888" y="138355"/>
                    <a:pt x="25669" y="141559"/>
                    <a:pt x="24774" y="144957"/>
                  </a:cubicBezTo>
                  <a:cubicBezTo>
                    <a:pt x="23892" y="148356"/>
                    <a:pt x="23373" y="151845"/>
                    <a:pt x="23230" y="155360"/>
                  </a:cubicBezTo>
                  <a:cubicBezTo>
                    <a:pt x="23074" y="158849"/>
                    <a:pt x="23282" y="162351"/>
                    <a:pt x="23840" y="165801"/>
                  </a:cubicBezTo>
                  <a:cubicBezTo>
                    <a:pt x="24112" y="167526"/>
                    <a:pt x="24462" y="169225"/>
                    <a:pt x="24916" y="170911"/>
                  </a:cubicBezTo>
                  <a:cubicBezTo>
                    <a:pt x="25357" y="172597"/>
                    <a:pt x="25876" y="174245"/>
                    <a:pt x="26486" y="175879"/>
                  </a:cubicBezTo>
                  <a:cubicBezTo>
                    <a:pt x="26641" y="176294"/>
                    <a:pt x="26797" y="176696"/>
                    <a:pt x="26953" y="177098"/>
                  </a:cubicBezTo>
                  <a:lnTo>
                    <a:pt x="27458" y="178304"/>
                  </a:lnTo>
                  <a:lnTo>
                    <a:pt x="27990" y="179498"/>
                  </a:lnTo>
                  <a:cubicBezTo>
                    <a:pt x="28159" y="179900"/>
                    <a:pt x="28366" y="180289"/>
                    <a:pt x="28548" y="180678"/>
                  </a:cubicBezTo>
                  <a:cubicBezTo>
                    <a:pt x="29313" y="182247"/>
                    <a:pt x="30169" y="183765"/>
                    <a:pt x="31090" y="185243"/>
                  </a:cubicBezTo>
                  <a:cubicBezTo>
                    <a:pt x="32011" y="186722"/>
                    <a:pt x="33010" y="188149"/>
                    <a:pt x="34086" y="189524"/>
                  </a:cubicBezTo>
                  <a:cubicBezTo>
                    <a:pt x="35163" y="190899"/>
                    <a:pt x="36317" y="192209"/>
                    <a:pt x="37536" y="193467"/>
                  </a:cubicBezTo>
                  <a:cubicBezTo>
                    <a:pt x="39975" y="195944"/>
                    <a:pt x="42660" y="198175"/>
                    <a:pt x="45552" y="200108"/>
                  </a:cubicBezTo>
                  <a:cubicBezTo>
                    <a:pt x="46992" y="201080"/>
                    <a:pt x="48471" y="201975"/>
                    <a:pt x="50001" y="202805"/>
                  </a:cubicBezTo>
                  <a:cubicBezTo>
                    <a:pt x="51532" y="203623"/>
                    <a:pt x="53101" y="204349"/>
                    <a:pt x="54696" y="205010"/>
                  </a:cubicBezTo>
                  <a:cubicBezTo>
                    <a:pt x="56292" y="205685"/>
                    <a:pt x="57926" y="206256"/>
                    <a:pt x="59586" y="206761"/>
                  </a:cubicBezTo>
                  <a:cubicBezTo>
                    <a:pt x="61233" y="207254"/>
                    <a:pt x="62920" y="207682"/>
                    <a:pt x="64619" y="208019"/>
                  </a:cubicBezTo>
                  <a:cubicBezTo>
                    <a:pt x="66305" y="208344"/>
                    <a:pt x="68017" y="208590"/>
                    <a:pt x="69755" y="208759"/>
                  </a:cubicBezTo>
                  <a:cubicBezTo>
                    <a:pt x="70183" y="208798"/>
                    <a:pt x="70611" y="208837"/>
                    <a:pt x="71052" y="208863"/>
                  </a:cubicBezTo>
                  <a:lnTo>
                    <a:pt x="72349" y="208940"/>
                  </a:lnTo>
                  <a:lnTo>
                    <a:pt x="73646" y="208979"/>
                  </a:lnTo>
                  <a:cubicBezTo>
                    <a:pt x="73789" y="208984"/>
                    <a:pt x="73931" y="208985"/>
                    <a:pt x="74075" y="208985"/>
                  </a:cubicBezTo>
                  <a:cubicBezTo>
                    <a:pt x="74361" y="208985"/>
                    <a:pt x="74649" y="208979"/>
                    <a:pt x="74943" y="208979"/>
                  </a:cubicBezTo>
                  <a:cubicBezTo>
                    <a:pt x="78445" y="208966"/>
                    <a:pt x="81934" y="208538"/>
                    <a:pt x="85332" y="207708"/>
                  </a:cubicBezTo>
                  <a:cubicBezTo>
                    <a:pt x="87096" y="207280"/>
                    <a:pt x="88809" y="206684"/>
                    <a:pt x="90469" y="205944"/>
                  </a:cubicBezTo>
                  <a:lnTo>
                    <a:pt x="91091" y="205646"/>
                  </a:lnTo>
                  <a:lnTo>
                    <a:pt x="91714" y="205322"/>
                  </a:lnTo>
                  <a:lnTo>
                    <a:pt x="92025" y="205166"/>
                  </a:lnTo>
                  <a:lnTo>
                    <a:pt x="92323" y="204997"/>
                  </a:lnTo>
                  <a:lnTo>
                    <a:pt x="92933" y="204647"/>
                  </a:lnTo>
                  <a:cubicBezTo>
                    <a:pt x="93750" y="204167"/>
                    <a:pt x="94528" y="203635"/>
                    <a:pt x="95268" y="203052"/>
                  </a:cubicBezTo>
                  <a:cubicBezTo>
                    <a:pt x="96772" y="201884"/>
                    <a:pt x="98108" y="200523"/>
                    <a:pt x="99263" y="198992"/>
                  </a:cubicBezTo>
                  <a:cubicBezTo>
                    <a:pt x="100378" y="197500"/>
                    <a:pt x="101325" y="195866"/>
                    <a:pt x="102064" y="194141"/>
                  </a:cubicBezTo>
                  <a:cubicBezTo>
                    <a:pt x="102427" y="193298"/>
                    <a:pt x="102752" y="192429"/>
                    <a:pt x="103037" y="191547"/>
                  </a:cubicBezTo>
                  <a:cubicBezTo>
                    <a:pt x="103167" y="191106"/>
                    <a:pt x="103296" y="190678"/>
                    <a:pt x="103413" y="190224"/>
                  </a:cubicBezTo>
                  <a:cubicBezTo>
                    <a:pt x="103465" y="190004"/>
                    <a:pt x="103517" y="189796"/>
                    <a:pt x="103569" y="189563"/>
                  </a:cubicBezTo>
                  <a:lnTo>
                    <a:pt x="103724" y="188901"/>
                  </a:lnTo>
                  <a:cubicBezTo>
                    <a:pt x="104088" y="187137"/>
                    <a:pt x="104321" y="185347"/>
                    <a:pt x="104399" y="183557"/>
                  </a:cubicBezTo>
                  <a:cubicBezTo>
                    <a:pt x="104529" y="179990"/>
                    <a:pt x="104153" y="176437"/>
                    <a:pt x="103271" y="172973"/>
                  </a:cubicBezTo>
                  <a:cubicBezTo>
                    <a:pt x="103167" y="172545"/>
                    <a:pt x="103050" y="172130"/>
                    <a:pt x="102920" y="171715"/>
                  </a:cubicBezTo>
                  <a:cubicBezTo>
                    <a:pt x="102804" y="171300"/>
                    <a:pt x="102687" y="170872"/>
                    <a:pt x="102557" y="170457"/>
                  </a:cubicBezTo>
                  <a:cubicBezTo>
                    <a:pt x="102272" y="169640"/>
                    <a:pt x="102025" y="168810"/>
                    <a:pt x="101701" y="168006"/>
                  </a:cubicBezTo>
                  <a:cubicBezTo>
                    <a:pt x="101104" y="166384"/>
                    <a:pt x="100404" y="164828"/>
                    <a:pt x="99704" y="163285"/>
                  </a:cubicBezTo>
                  <a:cubicBezTo>
                    <a:pt x="96798" y="157137"/>
                    <a:pt x="93205" y="151598"/>
                    <a:pt x="90093" y="146021"/>
                  </a:cubicBezTo>
                  <a:cubicBezTo>
                    <a:pt x="89885" y="145684"/>
                    <a:pt x="89703" y="145333"/>
                    <a:pt x="89509" y="144983"/>
                  </a:cubicBezTo>
                  <a:lnTo>
                    <a:pt x="88951" y="143946"/>
                  </a:lnTo>
                  <a:cubicBezTo>
                    <a:pt x="88588" y="143245"/>
                    <a:pt x="88212" y="142558"/>
                    <a:pt x="87862" y="141844"/>
                  </a:cubicBezTo>
                  <a:lnTo>
                    <a:pt x="87343" y="140794"/>
                  </a:lnTo>
                  <a:lnTo>
                    <a:pt x="86863" y="139730"/>
                  </a:lnTo>
                  <a:lnTo>
                    <a:pt x="86604" y="139211"/>
                  </a:lnTo>
                  <a:lnTo>
                    <a:pt x="86383" y="138667"/>
                  </a:lnTo>
                  <a:lnTo>
                    <a:pt x="85916" y="137603"/>
                  </a:lnTo>
                  <a:lnTo>
                    <a:pt x="85488" y="136527"/>
                  </a:lnTo>
                  <a:lnTo>
                    <a:pt x="85268" y="135995"/>
                  </a:lnTo>
                  <a:lnTo>
                    <a:pt x="85073" y="135450"/>
                  </a:lnTo>
                  <a:lnTo>
                    <a:pt x="84684" y="134373"/>
                  </a:lnTo>
                  <a:lnTo>
                    <a:pt x="84334" y="133284"/>
                  </a:lnTo>
                  <a:lnTo>
                    <a:pt x="84152" y="132739"/>
                  </a:lnTo>
                  <a:cubicBezTo>
                    <a:pt x="84100" y="132558"/>
                    <a:pt x="84061" y="132376"/>
                    <a:pt x="84009" y="132194"/>
                  </a:cubicBezTo>
                  <a:lnTo>
                    <a:pt x="83698" y="131105"/>
                  </a:lnTo>
                  <a:lnTo>
                    <a:pt x="83452" y="130002"/>
                  </a:lnTo>
                  <a:lnTo>
                    <a:pt x="83322" y="129458"/>
                  </a:lnTo>
                  <a:lnTo>
                    <a:pt x="83218" y="128913"/>
                  </a:lnTo>
                  <a:lnTo>
                    <a:pt x="83024" y="127810"/>
                  </a:lnTo>
                  <a:lnTo>
                    <a:pt x="82881" y="126708"/>
                  </a:lnTo>
                  <a:lnTo>
                    <a:pt x="82816" y="126163"/>
                  </a:lnTo>
                  <a:lnTo>
                    <a:pt x="82777" y="125605"/>
                  </a:lnTo>
                  <a:lnTo>
                    <a:pt x="82699" y="124516"/>
                  </a:lnTo>
                  <a:lnTo>
                    <a:pt x="82686" y="123413"/>
                  </a:lnTo>
                  <a:lnTo>
                    <a:pt x="82686" y="122869"/>
                  </a:lnTo>
                  <a:lnTo>
                    <a:pt x="82712" y="122324"/>
                  </a:lnTo>
                  <a:cubicBezTo>
                    <a:pt x="82738" y="121961"/>
                    <a:pt x="82751" y="121598"/>
                    <a:pt x="82777" y="121247"/>
                  </a:cubicBezTo>
                  <a:lnTo>
                    <a:pt x="82907" y="120171"/>
                  </a:lnTo>
                  <a:cubicBezTo>
                    <a:pt x="83102" y="118705"/>
                    <a:pt x="83413" y="117253"/>
                    <a:pt x="83841" y="115839"/>
                  </a:cubicBezTo>
                  <a:cubicBezTo>
                    <a:pt x="84256" y="114373"/>
                    <a:pt x="84775" y="112882"/>
                    <a:pt x="85307" y="111377"/>
                  </a:cubicBezTo>
                  <a:cubicBezTo>
                    <a:pt x="86396" y="108342"/>
                    <a:pt x="87654" y="105216"/>
                    <a:pt x="88536" y="101753"/>
                  </a:cubicBezTo>
                  <a:cubicBezTo>
                    <a:pt x="88757" y="100897"/>
                    <a:pt x="88951" y="100002"/>
                    <a:pt x="89107" y="99107"/>
                  </a:cubicBezTo>
                  <a:lnTo>
                    <a:pt x="89224" y="98420"/>
                  </a:lnTo>
                  <a:lnTo>
                    <a:pt x="89275" y="98069"/>
                  </a:lnTo>
                  <a:lnTo>
                    <a:pt x="89314" y="97719"/>
                  </a:lnTo>
                  <a:lnTo>
                    <a:pt x="89392" y="97032"/>
                  </a:lnTo>
                  <a:lnTo>
                    <a:pt x="89401" y="96906"/>
                  </a:lnTo>
                  <a:lnTo>
                    <a:pt x="89401" y="96906"/>
                  </a:lnTo>
                  <a:cubicBezTo>
                    <a:pt x="89368" y="97251"/>
                    <a:pt x="89326" y="97596"/>
                    <a:pt x="89275" y="97940"/>
                  </a:cubicBezTo>
                  <a:cubicBezTo>
                    <a:pt x="88951" y="100209"/>
                    <a:pt x="88406" y="102453"/>
                    <a:pt x="87680" y="104645"/>
                  </a:cubicBezTo>
                  <a:cubicBezTo>
                    <a:pt x="86993" y="106747"/>
                    <a:pt x="86240" y="108744"/>
                    <a:pt x="85527" y="110690"/>
                  </a:cubicBezTo>
                  <a:cubicBezTo>
                    <a:pt x="84814" y="112635"/>
                    <a:pt x="84152" y="114529"/>
                    <a:pt x="83633" y="116396"/>
                  </a:cubicBezTo>
                  <a:cubicBezTo>
                    <a:pt x="83374" y="117330"/>
                    <a:pt x="83166" y="118251"/>
                    <a:pt x="82998" y="119172"/>
                  </a:cubicBezTo>
                  <a:cubicBezTo>
                    <a:pt x="82959" y="119393"/>
                    <a:pt x="82920" y="119626"/>
                    <a:pt x="82894" y="119847"/>
                  </a:cubicBezTo>
                  <a:lnTo>
                    <a:pt x="82803" y="120534"/>
                  </a:lnTo>
                  <a:lnTo>
                    <a:pt x="82725" y="121221"/>
                  </a:lnTo>
                  <a:cubicBezTo>
                    <a:pt x="82699" y="121455"/>
                    <a:pt x="82699" y="121688"/>
                    <a:pt x="82674" y="121922"/>
                  </a:cubicBezTo>
                  <a:cubicBezTo>
                    <a:pt x="82557" y="123777"/>
                    <a:pt x="82635" y="125657"/>
                    <a:pt x="82920" y="127499"/>
                  </a:cubicBezTo>
                  <a:cubicBezTo>
                    <a:pt x="83465" y="131248"/>
                    <a:pt x="84645" y="134970"/>
                    <a:pt x="86240" y="138589"/>
                  </a:cubicBezTo>
                  <a:cubicBezTo>
                    <a:pt x="87019" y="140392"/>
                    <a:pt x="87888" y="142182"/>
                    <a:pt x="88834" y="143946"/>
                  </a:cubicBezTo>
                  <a:cubicBezTo>
                    <a:pt x="89768" y="145710"/>
                    <a:pt x="90780" y="147474"/>
                    <a:pt x="91805" y="149238"/>
                  </a:cubicBezTo>
                  <a:cubicBezTo>
                    <a:pt x="93854" y="152779"/>
                    <a:pt x="95994" y="156345"/>
                    <a:pt x="97966" y="160107"/>
                  </a:cubicBezTo>
                  <a:cubicBezTo>
                    <a:pt x="98938" y="161988"/>
                    <a:pt x="99859" y="163920"/>
                    <a:pt x="100702" y="165905"/>
                  </a:cubicBezTo>
                  <a:cubicBezTo>
                    <a:pt x="101545" y="167915"/>
                    <a:pt x="102272" y="169977"/>
                    <a:pt x="102855" y="172066"/>
                  </a:cubicBezTo>
                  <a:cubicBezTo>
                    <a:pt x="103024" y="172597"/>
                    <a:pt x="103154" y="173155"/>
                    <a:pt x="103283" y="173687"/>
                  </a:cubicBezTo>
                  <a:lnTo>
                    <a:pt x="103465" y="174504"/>
                  </a:lnTo>
                  <a:lnTo>
                    <a:pt x="103634" y="175321"/>
                  </a:lnTo>
                  <a:cubicBezTo>
                    <a:pt x="103828" y="176424"/>
                    <a:pt x="103984" y="177526"/>
                    <a:pt x="104088" y="178642"/>
                  </a:cubicBezTo>
                  <a:cubicBezTo>
                    <a:pt x="104204" y="179757"/>
                    <a:pt x="104256" y="180872"/>
                    <a:pt x="104256" y="182001"/>
                  </a:cubicBezTo>
                  <a:cubicBezTo>
                    <a:pt x="104256" y="184258"/>
                    <a:pt x="104036" y="186515"/>
                    <a:pt x="103582" y="188720"/>
                  </a:cubicBezTo>
                  <a:cubicBezTo>
                    <a:pt x="103348" y="189848"/>
                    <a:pt x="103037" y="190950"/>
                    <a:pt x="102674" y="192040"/>
                  </a:cubicBezTo>
                  <a:cubicBezTo>
                    <a:pt x="101935" y="194258"/>
                    <a:pt x="100884" y="196359"/>
                    <a:pt x="99535" y="198279"/>
                  </a:cubicBezTo>
                  <a:cubicBezTo>
                    <a:pt x="98173" y="200237"/>
                    <a:pt x="96487" y="201949"/>
                    <a:pt x="94554" y="203350"/>
                  </a:cubicBezTo>
                  <a:cubicBezTo>
                    <a:pt x="93595" y="204038"/>
                    <a:pt x="92596" y="204647"/>
                    <a:pt x="91545" y="205192"/>
                  </a:cubicBezTo>
                  <a:cubicBezTo>
                    <a:pt x="90521" y="205724"/>
                    <a:pt x="89457" y="206178"/>
                    <a:pt x="88368" y="206567"/>
                  </a:cubicBezTo>
                  <a:cubicBezTo>
                    <a:pt x="87304" y="206943"/>
                    <a:pt x="86214" y="207267"/>
                    <a:pt x="85112" y="207540"/>
                  </a:cubicBezTo>
                  <a:cubicBezTo>
                    <a:pt x="84022" y="207799"/>
                    <a:pt x="82933" y="208019"/>
                    <a:pt x="81843" y="208188"/>
                  </a:cubicBezTo>
                  <a:cubicBezTo>
                    <a:pt x="79664" y="208525"/>
                    <a:pt x="77472" y="208707"/>
                    <a:pt x="75267" y="208733"/>
                  </a:cubicBezTo>
                  <a:cubicBezTo>
                    <a:pt x="75018" y="208737"/>
                    <a:pt x="74769" y="208738"/>
                    <a:pt x="74520" y="208738"/>
                  </a:cubicBezTo>
                  <a:cubicBezTo>
                    <a:pt x="70385" y="208738"/>
                    <a:pt x="66257" y="208231"/>
                    <a:pt x="62232" y="207228"/>
                  </a:cubicBezTo>
                  <a:cubicBezTo>
                    <a:pt x="53620" y="205114"/>
                    <a:pt x="45695" y="200821"/>
                    <a:pt x="39197" y="194777"/>
                  </a:cubicBezTo>
                  <a:cubicBezTo>
                    <a:pt x="35941" y="191703"/>
                    <a:pt x="33114" y="188201"/>
                    <a:pt x="30818" y="184361"/>
                  </a:cubicBezTo>
                  <a:cubicBezTo>
                    <a:pt x="28496" y="180509"/>
                    <a:pt x="26693" y="176372"/>
                    <a:pt x="25448" y="172053"/>
                  </a:cubicBezTo>
                  <a:lnTo>
                    <a:pt x="25448" y="172053"/>
                  </a:lnTo>
                  <a:cubicBezTo>
                    <a:pt x="25565" y="172351"/>
                    <a:pt x="25707" y="172623"/>
                    <a:pt x="25863" y="172896"/>
                  </a:cubicBezTo>
                  <a:cubicBezTo>
                    <a:pt x="25873" y="172909"/>
                    <a:pt x="25881" y="172916"/>
                    <a:pt x="25888" y="172916"/>
                  </a:cubicBezTo>
                  <a:cubicBezTo>
                    <a:pt x="25905" y="172916"/>
                    <a:pt x="25905" y="172855"/>
                    <a:pt x="25876" y="172701"/>
                  </a:cubicBezTo>
                  <a:cubicBezTo>
                    <a:pt x="25837" y="172494"/>
                    <a:pt x="25746" y="172104"/>
                    <a:pt x="25591" y="171482"/>
                  </a:cubicBezTo>
                  <a:lnTo>
                    <a:pt x="25591" y="171482"/>
                  </a:lnTo>
                  <a:cubicBezTo>
                    <a:pt x="26836" y="175840"/>
                    <a:pt x="28652" y="180029"/>
                    <a:pt x="30986" y="183908"/>
                  </a:cubicBezTo>
                  <a:cubicBezTo>
                    <a:pt x="33308" y="187786"/>
                    <a:pt x="36149" y="191314"/>
                    <a:pt x="39443" y="194388"/>
                  </a:cubicBezTo>
                  <a:cubicBezTo>
                    <a:pt x="42712" y="197436"/>
                    <a:pt x="46356" y="200043"/>
                    <a:pt x="50299" y="202144"/>
                  </a:cubicBezTo>
                  <a:cubicBezTo>
                    <a:pt x="54216" y="204219"/>
                    <a:pt x="58380" y="205802"/>
                    <a:pt x="62686" y="206839"/>
                  </a:cubicBezTo>
                  <a:cubicBezTo>
                    <a:pt x="66589" y="207794"/>
                    <a:pt x="70589" y="208267"/>
                    <a:pt x="74608" y="208267"/>
                  </a:cubicBezTo>
                  <a:cubicBezTo>
                    <a:pt x="75009" y="208267"/>
                    <a:pt x="75410" y="208262"/>
                    <a:pt x="75812" y="208253"/>
                  </a:cubicBezTo>
                  <a:cubicBezTo>
                    <a:pt x="76370" y="208227"/>
                    <a:pt x="76915" y="208214"/>
                    <a:pt x="77472" y="208175"/>
                  </a:cubicBezTo>
                  <a:cubicBezTo>
                    <a:pt x="78017" y="208149"/>
                    <a:pt x="78575" y="208110"/>
                    <a:pt x="79120" y="208058"/>
                  </a:cubicBezTo>
                  <a:cubicBezTo>
                    <a:pt x="80222" y="207955"/>
                    <a:pt x="81325" y="207812"/>
                    <a:pt x="82414" y="207617"/>
                  </a:cubicBezTo>
                  <a:cubicBezTo>
                    <a:pt x="84645" y="207254"/>
                    <a:pt x="86837" y="206671"/>
                    <a:pt x="88951" y="205866"/>
                  </a:cubicBezTo>
                  <a:cubicBezTo>
                    <a:pt x="90041" y="205438"/>
                    <a:pt x="91078" y="204946"/>
                    <a:pt x="92103" y="204388"/>
                  </a:cubicBezTo>
                  <a:cubicBezTo>
                    <a:pt x="95229" y="202663"/>
                    <a:pt x="97862" y="200185"/>
                    <a:pt x="99781" y="197176"/>
                  </a:cubicBezTo>
                  <a:cubicBezTo>
                    <a:pt x="101027" y="195205"/>
                    <a:pt x="101986" y="193078"/>
                    <a:pt x="102635" y="190834"/>
                  </a:cubicBezTo>
                  <a:cubicBezTo>
                    <a:pt x="102959" y="189744"/>
                    <a:pt x="103219" y="188629"/>
                    <a:pt x="103413" y="187500"/>
                  </a:cubicBezTo>
                  <a:cubicBezTo>
                    <a:pt x="103608" y="186385"/>
                    <a:pt x="103737" y="185256"/>
                    <a:pt x="103815" y="184115"/>
                  </a:cubicBezTo>
                  <a:cubicBezTo>
                    <a:pt x="103945" y="181871"/>
                    <a:pt x="103880" y="179614"/>
                    <a:pt x="103595" y="177383"/>
                  </a:cubicBezTo>
                  <a:cubicBezTo>
                    <a:pt x="103452" y="176268"/>
                    <a:pt x="103258" y="175152"/>
                    <a:pt x="103011" y="174063"/>
                  </a:cubicBezTo>
                  <a:cubicBezTo>
                    <a:pt x="102946" y="173778"/>
                    <a:pt x="102894" y="173505"/>
                    <a:pt x="102817" y="173233"/>
                  </a:cubicBezTo>
                  <a:cubicBezTo>
                    <a:pt x="102752" y="172973"/>
                    <a:pt x="102687" y="172688"/>
                    <a:pt x="102609" y="172429"/>
                  </a:cubicBezTo>
                  <a:lnTo>
                    <a:pt x="102142" y="170833"/>
                  </a:lnTo>
                  <a:cubicBezTo>
                    <a:pt x="100832" y="166618"/>
                    <a:pt x="98977" y="162662"/>
                    <a:pt x="96954" y="158888"/>
                  </a:cubicBezTo>
                  <a:cubicBezTo>
                    <a:pt x="94931" y="155126"/>
                    <a:pt x="92752" y="151520"/>
                    <a:pt x="90689" y="147928"/>
                  </a:cubicBezTo>
                  <a:cubicBezTo>
                    <a:pt x="89665" y="146125"/>
                    <a:pt x="88666" y="144348"/>
                    <a:pt x="87758" y="142532"/>
                  </a:cubicBezTo>
                  <a:cubicBezTo>
                    <a:pt x="86837" y="140716"/>
                    <a:pt x="85994" y="138874"/>
                    <a:pt x="85242" y="137019"/>
                  </a:cubicBezTo>
                  <a:cubicBezTo>
                    <a:pt x="85060" y="136553"/>
                    <a:pt x="84866" y="136086"/>
                    <a:pt x="84710" y="135619"/>
                  </a:cubicBezTo>
                  <a:lnTo>
                    <a:pt x="84450" y="134918"/>
                  </a:lnTo>
                  <a:cubicBezTo>
                    <a:pt x="84373" y="134685"/>
                    <a:pt x="84282" y="134451"/>
                    <a:pt x="84217" y="134205"/>
                  </a:cubicBezTo>
                  <a:lnTo>
                    <a:pt x="83763" y="132791"/>
                  </a:lnTo>
                  <a:lnTo>
                    <a:pt x="83361" y="131364"/>
                  </a:lnTo>
                  <a:cubicBezTo>
                    <a:pt x="82881" y="129484"/>
                    <a:pt x="82544" y="127564"/>
                    <a:pt x="82388" y="125618"/>
                  </a:cubicBezTo>
                  <a:cubicBezTo>
                    <a:pt x="82310" y="124672"/>
                    <a:pt x="82284" y="123712"/>
                    <a:pt x="82297" y="122752"/>
                  </a:cubicBezTo>
                  <a:lnTo>
                    <a:pt x="82375" y="121325"/>
                  </a:lnTo>
                  <a:lnTo>
                    <a:pt x="82531" y="119911"/>
                  </a:lnTo>
                  <a:cubicBezTo>
                    <a:pt x="82829" y="117966"/>
                    <a:pt x="83283" y="116046"/>
                    <a:pt x="83906" y="114179"/>
                  </a:cubicBezTo>
                  <a:cubicBezTo>
                    <a:pt x="84515" y="112246"/>
                    <a:pt x="85242" y="110287"/>
                    <a:pt x="85981" y="108251"/>
                  </a:cubicBezTo>
                  <a:cubicBezTo>
                    <a:pt x="86707" y="106228"/>
                    <a:pt x="87447" y="104126"/>
                    <a:pt x="88004" y="101909"/>
                  </a:cubicBezTo>
                  <a:cubicBezTo>
                    <a:pt x="88562" y="99691"/>
                    <a:pt x="88977" y="97330"/>
                    <a:pt x="88977" y="94866"/>
                  </a:cubicBezTo>
                  <a:cubicBezTo>
                    <a:pt x="88977" y="93620"/>
                    <a:pt x="88860" y="92375"/>
                    <a:pt x="88627" y="91156"/>
                  </a:cubicBezTo>
                  <a:cubicBezTo>
                    <a:pt x="88575" y="90845"/>
                    <a:pt x="88510" y="90546"/>
                    <a:pt x="88432" y="90235"/>
                  </a:cubicBezTo>
                  <a:lnTo>
                    <a:pt x="88316" y="89781"/>
                  </a:lnTo>
                  <a:lnTo>
                    <a:pt x="88186" y="89327"/>
                  </a:lnTo>
                  <a:lnTo>
                    <a:pt x="87901" y="88432"/>
                  </a:lnTo>
                  <a:cubicBezTo>
                    <a:pt x="87862" y="88277"/>
                    <a:pt x="87797" y="88134"/>
                    <a:pt x="87745" y="87991"/>
                  </a:cubicBezTo>
                  <a:lnTo>
                    <a:pt x="87563" y="87550"/>
                  </a:lnTo>
                  <a:lnTo>
                    <a:pt x="88095" y="87330"/>
                  </a:lnTo>
                  <a:cubicBezTo>
                    <a:pt x="87434" y="85657"/>
                    <a:pt x="86552" y="84074"/>
                    <a:pt x="85475" y="82622"/>
                  </a:cubicBezTo>
                  <a:cubicBezTo>
                    <a:pt x="84437" y="81247"/>
                    <a:pt x="83270" y="79963"/>
                    <a:pt x="81986" y="78795"/>
                  </a:cubicBezTo>
                  <a:cubicBezTo>
                    <a:pt x="79509" y="76500"/>
                    <a:pt x="76837" y="74697"/>
                    <a:pt x="74243" y="72985"/>
                  </a:cubicBezTo>
                  <a:lnTo>
                    <a:pt x="70391" y="70494"/>
                  </a:lnTo>
                  <a:cubicBezTo>
                    <a:pt x="69119" y="69664"/>
                    <a:pt x="67887" y="68847"/>
                    <a:pt x="66720" y="68004"/>
                  </a:cubicBezTo>
                  <a:cubicBezTo>
                    <a:pt x="66422" y="67796"/>
                    <a:pt x="66123" y="67589"/>
                    <a:pt x="65838" y="67368"/>
                  </a:cubicBezTo>
                  <a:cubicBezTo>
                    <a:pt x="65553" y="67148"/>
                    <a:pt x="65267" y="66940"/>
                    <a:pt x="64982" y="66720"/>
                  </a:cubicBezTo>
                  <a:lnTo>
                    <a:pt x="64165" y="66058"/>
                  </a:lnTo>
                  <a:lnTo>
                    <a:pt x="63361" y="65384"/>
                  </a:lnTo>
                  <a:cubicBezTo>
                    <a:pt x="62349" y="64489"/>
                    <a:pt x="61402" y="63529"/>
                    <a:pt x="60533" y="62491"/>
                  </a:cubicBezTo>
                  <a:cubicBezTo>
                    <a:pt x="59716" y="61506"/>
                    <a:pt x="59015" y="60442"/>
                    <a:pt x="58458" y="59288"/>
                  </a:cubicBezTo>
                  <a:cubicBezTo>
                    <a:pt x="58380" y="59158"/>
                    <a:pt x="58302" y="59015"/>
                    <a:pt x="58250" y="58873"/>
                  </a:cubicBezTo>
                  <a:lnTo>
                    <a:pt x="58069" y="58458"/>
                  </a:lnTo>
                  <a:lnTo>
                    <a:pt x="57900" y="58043"/>
                  </a:lnTo>
                  <a:lnTo>
                    <a:pt x="57757" y="57602"/>
                  </a:lnTo>
                  <a:lnTo>
                    <a:pt x="57615" y="57174"/>
                  </a:lnTo>
                  <a:cubicBezTo>
                    <a:pt x="57563" y="57031"/>
                    <a:pt x="57537" y="56875"/>
                    <a:pt x="57498" y="56720"/>
                  </a:cubicBezTo>
                  <a:cubicBezTo>
                    <a:pt x="57420" y="56421"/>
                    <a:pt x="57355" y="56123"/>
                    <a:pt x="57303" y="55825"/>
                  </a:cubicBezTo>
                  <a:cubicBezTo>
                    <a:pt x="57070" y="54605"/>
                    <a:pt x="56992" y="53347"/>
                    <a:pt x="57083" y="52115"/>
                  </a:cubicBezTo>
                  <a:cubicBezTo>
                    <a:pt x="57174" y="50857"/>
                    <a:pt x="57420" y="49625"/>
                    <a:pt x="57822" y="48444"/>
                  </a:cubicBezTo>
                  <a:cubicBezTo>
                    <a:pt x="58211" y="47277"/>
                    <a:pt x="58756" y="46162"/>
                    <a:pt x="59444" y="45124"/>
                  </a:cubicBezTo>
                  <a:cubicBezTo>
                    <a:pt x="59599" y="44878"/>
                    <a:pt x="59781" y="44631"/>
                    <a:pt x="59975" y="44398"/>
                  </a:cubicBezTo>
                  <a:lnTo>
                    <a:pt x="60261" y="44048"/>
                  </a:lnTo>
                  <a:cubicBezTo>
                    <a:pt x="60300" y="43983"/>
                    <a:pt x="60351" y="43918"/>
                    <a:pt x="60403" y="43866"/>
                  </a:cubicBezTo>
                  <a:lnTo>
                    <a:pt x="60559" y="43684"/>
                  </a:lnTo>
                  <a:cubicBezTo>
                    <a:pt x="60974" y="43217"/>
                    <a:pt x="61454" y="42738"/>
                    <a:pt x="61973" y="42258"/>
                  </a:cubicBezTo>
                  <a:cubicBezTo>
                    <a:pt x="62997" y="41285"/>
                    <a:pt x="64204" y="40247"/>
                    <a:pt x="65436" y="39015"/>
                  </a:cubicBezTo>
                  <a:cubicBezTo>
                    <a:pt x="66084" y="38366"/>
                    <a:pt x="66694" y="37679"/>
                    <a:pt x="67265" y="36966"/>
                  </a:cubicBezTo>
                  <a:cubicBezTo>
                    <a:pt x="67563" y="36590"/>
                    <a:pt x="67861" y="36187"/>
                    <a:pt x="68121" y="35772"/>
                  </a:cubicBezTo>
                  <a:cubicBezTo>
                    <a:pt x="68380" y="35357"/>
                    <a:pt x="68652" y="34942"/>
                    <a:pt x="68873" y="34501"/>
                  </a:cubicBezTo>
                  <a:cubicBezTo>
                    <a:pt x="69249" y="33788"/>
                    <a:pt x="69573" y="33049"/>
                    <a:pt x="69846" y="32296"/>
                  </a:cubicBezTo>
                  <a:cubicBezTo>
                    <a:pt x="70105" y="31557"/>
                    <a:pt x="70313" y="30792"/>
                    <a:pt x="70481" y="30027"/>
                  </a:cubicBezTo>
                  <a:cubicBezTo>
                    <a:pt x="70637" y="29287"/>
                    <a:pt x="70754" y="28535"/>
                    <a:pt x="70819" y="27783"/>
                  </a:cubicBezTo>
                  <a:cubicBezTo>
                    <a:pt x="70883" y="27043"/>
                    <a:pt x="70909" y="26317"/>
                    <a:pt x="70883" y="25578"/>
                  </a:cubicBezTo>
                  <a:cubicBezTo>
                    <a:pt x="70806" y="22841"/>
                    <a:pt x="70209" y="20130"/>
                    <a:pt x="69106" y="17614"/>
                  </a:cubicBezTo>
                  <a:cubicBezTo>
                    <a:pt x="68121" y="15318"/>
                    <a:pt x="66759" y="13204"/>
                    <a:pt x="65073" y="11375"/>
                  </a:cubicBezTo>
                  <a:cubicBezTo>
                    <a:pt x="64878" y="11142"/>
                    <a:pt x="64671" y="10934"/>
                    <a:pt x="64450" y="10727"/>
                  </a:cubicBezTo>
                  <a:cubicBezTo>
                    <a:pt x="64243" y="10506"/>
                    <a:pt x="64022" y="10311"/>
                    <a:pt x="63802" y="10117"/>
                  </a:cubicBezTo>
                  <a:cubicBezTo>
                    <a:pt x="63685" y="10013"/>
                    <a:pt x="63594" y="9922"/>
                    <a:pt x="63464" y="9819"/>
                  </a:cubicBezTo>
                  <a:lnTo>
                    <a:pt x="63101" y="9507"/>
                  </a:lnTo>
                  <a:cubicBezTo>
                    <a:pt x="62984" y="9417"/>
                    <a:pt x="62855" y="9313"/>
                    <a:pt x="62738" y="9222"/>
                  </a:cubicBezTo>
                  <a:lnTo>
                    <a:pt x="62375" y="8963"/>
                  </a:lnTo>
                  <a:cubicBezTo>
                    <a:pt x="61467" y="8314"/>
                    <a:pt x="60520" y="7756"/>
                    <a:pt x="59521" y="7276"/>
                  </a:cubicBezTo>
                  <a:lnTo>
                    <a:pt x="59521" y="7276"/>
                  </a:lnTo>
                  <a:cubicBezTo>
                    <a:pt x="60702" y="7912"/>
                    <a:pt x="61817" y="8677"/>
                    <a:pt x="62842" y="9546"/>
                  </a:cubicBezTo>
                  <a:cubicBezTo>
                    <a:pt x="63114" y="9780"/>
                    <a:pt x="63399" y="10026"/>
                    <a:pt x="63620" y="10260"/>
                  </a:cubicBezTo>
                  <a:lnTo>
                    <a:pt x="63983" y="10623"/>
                  </a:lnTo>
                  <a:cubicBezTo>
                    <a:pt x="64100" y="10740"/>
                    <a:pt x="64204" y="10869"/>
                    <a:pt x="64320" y="10986"/>
                  </a:cubicBezTo>
                  <a:lnTo>
                    <a:pt x="64658" y="11362"/>
                  </a:lnTo>
                  <a:lnTo>
                    <a:pt x="64982" y="11738"/>
                  </a:lnTo>
                  <a:cubicBezTo>
                    <a:pt x="65202" y="11998"/>
                    <a:pt x="65397" y="12257"/>
                    <a:pt x="65604" y="12529"/>
                  </a:cubicBezTo>
                  <a:cubicBezTo>
                    <a:pt x="67187" y="14657"/>
                    <a:pt x="68393" y="17043"/>
                    <a:pt x="69145" y="19598"/>
                  </a:cubicBezTo>
                  <a:cubicBezTo>
                    <a:pt x="69937" y="22166"/>
                    <a:pt x="70209" y="24864"/>
                    <a:pt x="69975" y="27536"/>
                  </a:cubicBezTo>
                  <a:cubicBezTo>
                    <a:pt x="69729" y="30312"/>
                    <a:pt x="68795" y="32997"/>
                    <a:pt x="67265" y="35318"/>
                  </a:cubicBezTo>
                  <a:cubicBezTo>
                    <a:pt x="66512" y="36434"/>
                    <a:pt x="65643" y="37472"/>
                    <a:pt x="64671" y="38418"/>
                  </a:cubicBezTo>
                  <a:cubicBezTo>
                    <a:pt x="63763" y="39313"/>
                    <a:pt x="62855" y="40105"/>
                    <a:pt x="62012" y="40883"/>
                  </a:cubicBezTo>
                  <a:cubicBezTo>
                    <a:pt x="61584" y="41259"/>
                    <a:pt x="61169" y="41635"/>
                    <a:pt x="60779" y="42011"/>
                  </a:cubicBezTo>
                  <a:cubicBezTo>
                    <a:pt x="60403" y="42400"/>
                    <a:pt x="60027" y="42776"/>
                    <a:pt x="59703" y="43153"/>
                  </a:cubicBezTo>
                  <a:cubicBezTo>
                    <a:pt x="59534" y="43347"/>
                    <a:pt x="59392" y="43542"/>
                    <a:pt x="59223" y="43736"/>
                  </a:cubicBezTo>
                  <a:lnTo>
                    <a:pt x="58990" y="44022"/>
                  </a:lnTo>
                  <a:cubicBezTo>
                    <a:pt x="58912" y="44125"/>
                    <a:pt x="58860" y="44229"/>
                    <a:pt x="58782" y="44333"/>
                  </a:cubicBezTo>
                  <a:lnTo>
                    <a:pt x="58354" y="44955"/>
                  </a:lnTo>
                  <a:lnTo>
                    <a:pt x="57978" y="45604"/>
                  </a:lnTo>
                  <a:cubicBezTo>
                    <a:pt x="55993" y="49236"/>
                    <a:pt x="55500" y="53503"/>
                    <a:pt x="56629" y="57485"/>
                  </a:cubicBezTo>
                  <a:lnTo>
                    <a:pt x="56862" y="58211"/>
                  </a:lnTo>
                  <a:lnTo>
                    <a:pt x="56927" y="58393"/>
                  </a:lnTo>
                  <a:lnTo>
                    <a:pt x="56992" y="58561"/>
                  </a:lnTo>
                  <a:lnTo>
                    <a:pt x="57135" y="58925"/>
                  </a:lnTo>
                  <a:cubicBezTo>
                    <a:pt x="57316" y="59392"/>
                    <a:pt x="57576" y="59845"/>
                    <a:pt x="57796" y="60312"/>
                  </a:cubicBezTo>
                  <a:cubicBezTo>
                    <a:pt x="58302" y="61246"/>
                    <a:pt x="58886" y="62128"/>
                    <a:pt x="59547" y="62945"/>
                  </a:cubicBezTo>
                  <a:cubicBezTo>
                    <a:pt x="60870" y="64632"/>
                    <a:pt x="62517" y="66136"/>
                    <a:pt x="64307" y="67550"/>
                  </a:cubicBezTo>
                  <a:cubicBezTo>
                    <a:pt x="67887" y="70364"/>
                    <a:pt x="72038" y="72738"/>
                    <a:pt x="76110" y="75553"/>
                  </a:cubicBezTo>
                  <a:cubicBezTo>
                    <a:pt x="77122" y="76279"/>
                    <a:pt x="78134" y="77005"/>
                    <a:pt x="79120" y="77797"/>
                  </a:cubicBezTo>
                  <a:cubicBezTo>
                    <a:pt x="79612" y="78186"/>
                    <a:pt x="80105" y="78614"/>
                    <a:pt x="80585" y="79029"/>
                  </a:cubicBezTo>
                  <a:cubicBezTo>
                    <a:pt x="80832" y="79223"/>
                    <a:pt x="81065" y="79457"/>
                    <a:pt x="81299" y="79677"/>
                  </a:cubicBezTo>
                  <a:cubicBezTo>
                    <a:pt x="81545" y="79885"/>
                    <a:pt x="81779" y="80105"/>
                    <a:pt x="82012" y="80339"/>
                  </a:cubicBezTo>
                  <a:lnTo>
                    <a:pt x="82699" y="81039"/>
                  </a:lnTo>
                  <a:cubicBezTo>
                    <a:pt x="82920" y="81286"/>
                    <a:pt x="83127" y="81532"/>
                    <a:pt x="83348" y="81778"/>
                  </a:cubicBezTo>
                  <a:lnTo>
                    <a:pt x="83672" y="82142"/>
                  </a:lnTo>
                  <a:lnTo>
                    <a:pt x="83984" y="82544"/>
                  </a:lnTo>
                  <a:cubicBezTo>
                    <a:pt x="84191" y="82803"/>
                    <a:pt x="84399" y="83063"/>
                    <a:pt x="84593" y="83322"/>
                  </a:cubicBezTo>
                  <a:lnTo>
                    <a:pt x="85164" y="84152"/>
                  </a:lnTo>
                  <a:cubicBezTo>
                    <a:pt x="85268" y="84295"/>
                    <a:pt x="85371" y="84437"/>
                    <a:pt x="85449" y="84580"/>
                  </a:cubicBezTo>
                  <a:lnTo>
                    <a:pt x="85709" y="85021"/>
                  </a:lnTo>
                  <a:lnTo>
                    <a:pt x="85968" y="85449"/>
                  </a:lnTo>
                  <a:cubicBezTo>
                    <a:pt x="86046" y="85605"/>
                    <a:pt x="86137" y="85734"/>
                    <a:pt x="86214" y="85903"/>
                  </a:cubicBezTo>
                  <a:lnTo>
                    <a:pt x="86655" y="86824"/>
                  </a:lnTo>
                  <a:lnTo>
                    <a:pt x="86772" y="87044"/>
                  </a:lnTo>
                  <a:lnTo>
                    <a:pt x="86863" y="87291"/>
                  </a:lnTo>
                  <a:lnTo>
                    <a:pt x="87058" y="87758"/>
                  </a:lnTo>
                  <a:lnTo>
                    <a:pt x="87239" y="88238"/>
                  </a:lnTo>
                  <a:cubicBezTo>
                    <a:pt x="87278" y="88316"/>
                    <a:pt x="87304" y="88406"/>
                    <a:pt x="87330" y="88484"/>
                  </a:cubicBezTo>
                  <a:lnTo>
                    <a:pt x="87408" y="88731"/>
                  </a:lnTo>
                  <a:lnTo>
                    <a:pt x="87706" y="89703"/>
                  </a:lnTo>
                  <a:cubicBezTo>
                    <a:pt x="87758" y="89872"/>
                    <a:pt x="87797" y="90041"/>
                    <a:pt x="87836" y="90209"/>
                  </a:cubicBezTo>
                  <a:lnTo>
                    <a:pt x="87952" y="90702"/>
                  </a:lnTo>
                  <a:cubicBezTo>
                    <a:pt x="88225" y="92038"/>
                    <a:pt x="88368" y="93400"/>
                    <a:pt x="88355" y="94762"/>
                  </a:cubicBezTo>
                  <a:cubicBezTo>
                    <a:pt x="88355" y="97460"/>
                    <a:pt x="87836" y="100041"/>
                    <a:pt x="87148" y="102479"/>
                  </a:cubicBezTo>
                  <a:cubicBezTo>
                    <a:pt x="86448" y="104931"/>
                    <a:pt x="85579" y="107252"/>
                    <a:pt x="84749" y="109522"/>
                  </a:cubicBezTo>
                  <a:cubicBezTo>
                    <a:pt x="83919" y="111792"/>
                    <a:pt x="83115" y="114023"/>
                    <a:pt x="82505" y="116254"/>
                  </a:cubicBezTo>
                  <a:cubicBezTo>
                    <a:pt x="82207" y="117356"/>
                    <a:pt x="81960" y="118472"/>
                    <a:pt x="81792" y="119587"/>
                  </a:cubicBezTo>
                  <a:lnTo>
                    <a:pt x="81597" y="121260"/>
                  </a:lnTo>
                  <a:lnTo>
                    <a:pt x="81506" y="122960"/>
                  </a:lnTo>
                  <a:cubicBezTo>
                    <a:pt x="81467" y="125229"/>
                    <a:pt x="81701" y="127512"/>
                    <a:pt x="82168" y="129743"/>
                  </a:cubicBezTo>
                  <a:cubicBezTo>
                    <a:pt x="83102" y="134257"/>
                    <a:pt x="84891" y="138654"/>
                    <a:pt x="87032" y="142882"/>
                  </a:cubicBezTo>
                  <a:lnTo>
                    <a:pt x="87862" y="144452"/>
                  </a:lnTo>
                  <a:lnTo>
                    <a:pt x="88718" y="146021"/>
                  </a:lnTo>
                  <a:lnTo>
                    <a:pt x="89600" y="147590"/>
                  </a:lnTo>
                  <a:lnTo>
                    <a:pt x="90482" y="149160"/>
                  </a:lnTo>
                  <a:cubicBezTo>
                    <a:pt x="91701" y="151235"/>
                    <a:pt x="92933" y="153336"/>
                    <a:pt x="94152" y="155450"/>
                  </a:cubicBezTo>
                  <a:cubicBezTo>
                    <a:pt x="96591" y="159692"/>
                    <a:pt x="98938" y="164076"/>
                    <a:pt x="100663" y="168797"/>
                  </a:cubicBezTo>
                  <a:cubicBezTo>
                    <a:pt x="101091" y="169977"/>
                    <a:pt x="101481" y="171184"/>
                    <a:pt x="101818" y="172403"/>
                  </a:cubicBezTo>
                  <a:cubicBezTo>
                    <a:pt x="102168" y="173622"/>
                    <a:pt x="102453" y="174867"/>
                    <a:pt x="102661" y="176125"/>
                  </a:cubicBezTo>
                  <a:cubicBezTo>
                    <a:pt x="103089" y="178642"/>
                    <a:pt x="103232" y="181197"/>
                    <a:pt x="103102" y="183752"/>
                  </a:cubicBezTo>
                  <a:cubicBezTo>
                    <a:pt x="102985" y="186320"/>
                    <a:pt x="102531" y="188862"/>
                    <a:pt x="101740" y="191314"/>
                  </a:cubicBezTo>
                  <a:cubicBezTo>
                    <a:pt x="100962" y="193804"/>
                    <a:pt x="99756" y="196152"/>
                    <a:pt x="98173" y="198240"/>
                  </a:cubicBezTo>
                  <a:cubicBezTo>
                    <a:pt x="97382" y="199290"/>
                    <a:pt x="96487" y="200263"/>
                    <a:pt x="95501" y="201132"/>
                  </a:cubicBezTo>
                  <a:cubicBezTo>
                    <a:pt x="94515" y="202001"/>
                    <a:pt x="93452" y="202779"/>
                    <a:pt x="92323" y="203454"/>
                  </a:cubicBezTo>
                  <a:cubicBezTo>
                    <a:pt x="90523" y="204496"/>
                    <a:pt x="88612" y="205325"/>
                    <a:pt x="86618" y="205926"/>
                  </a:cubicBezTo>
                  <a:lnTo>
                    <a:pt x="86618" y="205926"/>
                  </a:lnTo>
                  <a:cubicBezTo>
                    <a:pt x="86665" y="205911"/>
                    <a:pt x="86712" y="205895"/>
                    <a:pt x="86759" y="205879"/>
                  </a:cubicBezTo>
                  <a:cubicBezTo>
                    <a:pt x="87278" y="205711"/>
                    <a:pt x="87784" y="205542"/>
                    <a:pt x="88290" y="205348"/>
                  </a:cubicBezTo>
                  <a:cubicBezTo>
                    <a:pt x="89314" y="204958"/>
                    <a:pt x="90326" y="204517"/>
                    <a:pt x="91299" y="203999"/>
                  </a:cubicBezTo>
                  <a:cubicBezTo>
                    <a:pt x="92285" y="203480"/>
                    <a:pt x="93218" y="202883"/>
                    <a:pt x="94126" y="202222"/>
                  </a:cubicBezTo>
                  <a:cubicBezTo>
                    <a:pt x="95034" y="201534"/>
                    <a:pt x="95890" y="200782"/>
                    <a:pt x="96669" y="199952"/>
                  </a:cubicBezTo>
                  <a:cubicBezTo>
                    <a:pt x="97447" y="199122"/>
                    <a:pt x="98160" y="198240"/>
                    <a:pt x="98796" y="197293"/>
                  </a:cubicBezTo>
                  <a:cubicBezTo>
                    <a:pt x="99431" y="196346"/>
                    <a:pt x="100002" y="195360"/>
                    <a:pt x="100482" y="194323"/>
                  </a:cubicBezTo>
                  <a:cubicBezTo>
                    <a:pt x="101442" y="192273"/>
                    <a:pt x="102129" y="190107"/>
                    <a:pt x="102531" y="187876"/>
                  </a:cubicBezTo>
                  <a:cubicBezTo>
                    <a:pt x="102726" y="186761"/>
                    <a:pt x="102868" y="185646"/>
                    <a:pt x="102959" y="184517"/>
                  </a:cubicBezTo>
                  <a:cubicBezTo>
                    <a:pt x="103037" y="183389"/>
                    <a:pt x="103063" y="182273"/>
                    <a:pt x="103024" y="181145"/>
                  </a:cubicBezTo>
                  <a:cubicBezTo>
                    <a:pt x="102959" y="178888"/>
                    <a:pt x="102687" y="176644"/>
                    <a:pt x="102194" y="174439"/>
                  </a:cubicBezTo>
                  <a:cubicBezTo>
                    <a:pt x="102077" y="173894"/>
                    <a:pt x="101935" y="173337"/>
                    <a:pt x="101792" y="172792"/>
                  </a:cubicBezTo>
                  <a:lnTo>
                    <a:pt x="101312" y="171184"/>
                  </a:lnTo>
                  <a:cubicBezTo>
                    <a:pt x="101143" y="170652"/>
                    <a:pt x="100962" y="170133"/>
                    <a:pt x="100780" y="169601"/>
                  </a:cubicBezTo>
                  <a:cubicBezTo>
                    <a:pt x="100702" y="169329"/>
                    <a:pt x="100599" y="169069"/>
                    <a:pt x="100495" y="168810"/>
                  </a:cubicBezTo>
                  <a:lnTo>
                    <a:pt x="100210" y="168032"/>
                  </a:lnTo>
                  <a:cubicBezTo>
                    <a:pt x="99405" y="165956"/>
                    <a:pt x="98484" y="163933"/>
                    <a:pt x="97486" y="161975"/>
                  </a:cubicBezTo>
                  <a:cubicBezTo>
                    <a:pt x="93530" y="154114"/>
                    <a:pt x="88510" y="147046"/>
                    <a:pt x="85190" y="139471"/>
                  </a:cubicBezTo>
                  <a:cubicBezTo>
                    <a:pt x="84360" y="137603"/>
                    <a:pt x="83633" y="135696"/>
                    <a:pt x="83024" y="133738"/>
                  </a:cubicBezTo>
                  <a:cubicBezTo>
                    <a:pt x="82427" y="131831"/>
                    <a:pt x="81973" y="129886"/>
                    <a:pt x="81675" y="127914"/>
                  </a:cubicBezTo>
                  <a:cubicBezTo>
                    <a:pt x="81389" y="125995"/>
                    <a:pt x="81299" y="124062"/>
                    <a:pt x="81402" y="122116"/>
                  </a:cubicBezTo>
                  <a:lnTo>
                    <a:pt x="81441" y="121403"/>
                  </a:lnTo>
                  <a:lnTo>
                    <a:pt x="81454" y="121221"/>
                  </a:lnTo>
                  <a:lnTo>
                    <a:pt x="81467" y="121053"/>
                  </a:lnTo>
                  <a:lnTo>
                    <a:pt x="81519" y="120703"/>
                  </a:lnTo>
                  <a:lnTo>
                    <a:pt x="81610" y="119989"/>
                  </a:lnTo>
                  <a:cubicBezTo>
                    <a:pt x="81636" y="119756"/>
                    <a:pt x="81662" y="119522"/>
                    <a:pt x="81701" y="119289"/>
                  </a:cubicBezTo>
                  <a:cubicBezTo>
                    <a:pt x="81856" y="118355"/>
                    <a:pt x="82077" y="117434"/>
                    <a:pt x="82323" y="116500"/>
                  </a:cubicBezTo>
                  <a:cubicBezTo>
                    <a:pt x="83024" y="113854"/>
                    <a:pt x="84022" y="111234"/>
                    <a:pt x="85008" y="108562"/>
                  </a:cubicBezTo>
                  <a:cubicBezTo>
                    <a:pt x="85994" y="105877"/>
                    <a:pt x="86993" y="103141"/>
                    <a:pt x="87641" y="100222"/>
                  </a:cubicBezTo>
                  <a:cubicBezTo>
                    <a:pt x="87978" y="98744"/>
                    <a:pt x="88186" y="97239"/>
                    <a:pt x="88264" y="95722"/>
                  </a:cubicBezTo>
                  <a:cubicBezTo>
                    <a:pt x="88329" y="94165"/>
                    <a:pt x="88225" y="92609"/>
                    <a:pt x="87939" y="91078"/>
                  </a:cubicBezTo>
                  <a:cubicBezTo>
                    <a:pt x="87330" y="88030"/>
                    <a:pt x="85994" y="85177"/>
                    <a:pt x="84035" y="82764"/>
                  </a:cubicBezTo>
                  <a:cubicBezTo>
                    <a:pt x="83115" y="81597"/>
                    <a:pt x="82090" y="80507"/>
                    <a:pt x="80987" y="79522"/>
                  </a:cubicBezTo>
                  <a:cubicBezTo>
                    <a:pt x="79924" y="78562"/>
                    <a:pt x="78808" y="77654"/>
                    <a:pt x="77641" y="76798"/>
                  </a:cubicBezTo>
                  <a:cubicBezTo>
                    <a:pt x="76513" y="75968"/>
                    <a:pt x="75358" y="75177"/>
                    <a:pt x="74204" y="74411"/>
                  </a:cubicBezTo>
                  <a:cubicBezTo>
                    <a:pt x="73049" y="73659"/>
                    <a:pt x="71908" y="72920"/>
                    <a:pt x="70780" y="72193"/>
                  </a:cubicBezTo>
                  <a:cubicBezTo>
                    <a:pt x="68523" y="70741"/>
                    <a:pt x="66318" y="69301"/>
                    <a:pt x="64294" y="67732"/>
                  </a:cubicBezTo>
                  <a:cubicBezTo>
                    <a:pt x="63296" y="66953"/>
                    <a:pt x="62336" y="66136"/>
                    <a:pt x="61428" y="65267"/>
                  </a:cubicBezTo>
                  <a:cubicBezTo>
                    <a:pt x="60546" y="64424"/>
                    <a:pt x="59742" y="63516"/>
                    <a:pt x="58990" y="62543"/>
                  </a:cubicBezTo>
                  <a:cubicBezTo>
                    <a:pt x="58289" y="61596"/>
                    <a:pt x="57680" y="60585"/>
                    <a:pt x="57174" y="59521"/>
                  </a:cubicBezTo>
                  <a:cubicBezTo>
                    <a:pt x="56694" y="58471"/>
                    <a:pt x="56331" y="57368"/>
                    <a:pt x="56097" y="56240"/>
                  </a:cubicBezTo>
                  <a:lnTo>
                    <a:pt x="55954" y="55384"/>
                  </a:lnTo>
                  <a:cubicBezTo>
                    <a:pt x="55916" y="55098"/>
                    <a:pt x="55890" y="54813"/>
                    <a:pt x="55864" y="54528"/>
                  </a:cubicBezTo>
                  <a:cubicBezTo>
                    <a:pt x="55825" y="54242"/>
                    <a:pt x="55812" y="53944"/>
                    <a:pt x="55812" y="53659"/>
                  </a:cubicBezTo>
                  <a:lnTo>
                    <a:pt x="55799" y="53231"/>
                  </a:lnTo>
                  <a:cubicBezTo>
                    <a:pt x="55786" y="53075"/>
                    <a:pt x="55799" y="52932"/>
                    <a:pt x="55799" y="52790"/>
                  </a:cubicBezTo>
                  <a:cubicBezTo>
                    <a:pt x="55825" y="51635"/>
                    <a:pt x="55980" y="50481"/>
                    <a:pt x="56253" y="49352"/>
                  </a:cubicBezTo>
                  <a:cubicBezTo>
                    <a:pt x="56382" y="48795"/>
                    <a:pt x="56551" y="48237"/>
                    <a:pt x="56746" y="47692"/>
                  </a:cubicBezTo>
                  <a:lnTo>
                    <a:pt x="57070" y="46888"/>
                  </a:lnTo>
                  <a:cubicBezTo>
                    <a:pt x="57109" y="46758"/>
                    <a:pt x="57174" y="46629"/>
                    <a:pt x="57239" y="46499"/>
                  </a:cubicBezTo>
                  <a:lnTo>
                    <a:pt x="57420" y="46110"/>
                  </a:lnTo>
                  <a:cubicBezTo>
                    <a:pt x="57485" y="45980"/>
                    <a:pt x="57550" y="45850"/>
                    <a:pt x="57615" y="45721"/>
                  </a:cubicBezTo>
                  <a:lnTo>
                    <a:pt x="57822" y="45358"/>
                  </a:lnTo>
                  <a:lnTo>
                    <a:pt x="58030" y="44981"/>
                  </a:lnTo>
                  <a:lnTo>
                    <a:pt x="58133" y="44800"/>
                  </a:lnTo>
                  <a:lnTo>
                    <a:pt x="58263" y="44618"/>
                  </a:lnTo>
                  <a:lnTo>
                    <a:pt x="58730" y="43918"/>
                  </a:lnTo>
                  <a:lnTo>
                    <a:pt x="59262" y="43256"/>
                  </a:lnTo>
                  <a:cubicBezTo>
                    <a:pt x="59625" y="42802"/>
                    <a:pt x="60014" y="42361"/>
                    <a:pt x="60429" y="41959"/>
                  </a:cubicBezTo>
                  <a:cubicBezTo>
                    <a:pt x="60857" y="41531"/>
                    <a:pt x="61311" y="41103"/>
                    <a:pt x="61778" y="40675"/>
                  </a:cubicBezTo>
                  <a:cubicBezTo>
                    <a:pt x="62725" y="39819"/>
                    <a:pt x="63737" y="38924"/>
                    <a:pt x="64722" y="37913"/>
                  </a:cubicBezTo>
                  <a:cubicBezTo>
                    <a:pt x="65228" y="37407"/>
                    <a:pt x="65708" y="36862"/>
                    <a:pt x="66175" y="36265"/>
                  </a:cubicBezTo>
                  <a:lnTo>
                    <a:pt x="66525" y="35824"/>
                  </a:lnTo>
                  <a:cubicBezTo>
                    <a:pt x="66629" y="35682"/>
                    <a:pt x="66733" y="35513"/>
                    <a:pt x="66850" y="35357"/>
                  </a:cubicBezTo>
                  <a:cubicBezTo>
                    <a:pt x="67070" y="35033"/>
                    <a:pt x="67265" y="34709"/>
                    <a:pt x="67459" y="34385"/>
                  </a:cubicBezTo>
                  <a:cubicBezTo>
                    <a:pt x="68224" y="33062"/>
                    <a:pt x="68795" y="31648"/>
                    <a:pt x="69171" y="30182"/>
                  </a:cubicBezTo>
                  <a:cubicBezTo>
                    <a:pt x="69859" y="27290"/>
                    <a:pt x="69872" y="24281"/>
                    <a:pt x="69223" y="21388"/>
                  </a:cubicBezTo>
                  <a:cubicBezTo>
                    <a:pt x="68588" y="18535"/>
                    <a:pt x="67407" y="15824"/>
                    <a:pt x="65734" y="13437"/>
                  </a:cubicBezTo>
                  <a:lnTo>
                    <a:pt x="65410" y="12983"/>
                  </a:lnTo>
                  <a:lnTo>
                    <a:pt x="65073" y="12555"/>
                  </a:lnTo>
                  <a:cubicBezTo>
                    <a:pt x="64865" y="12257"/>
                    <a:pt x="64619" y="11985"/>
                    <a:pt x="64372" y="11699"/>
                  </a:cubicBezTo>
                  <a:cubicBezTo>
                    <a:pt x="64126" y="11427"/>
                    <a:pt x="63892" y="11155"/>
                    <a:pt x="63633" y="10895"/>
                  </a:cubicBezTo>
                  <a:cubicBezTo>
                    <a:pt x="63374" y="10636"/>
                    <a:pt x="63127" y="10376"/>
                    <a:pt x="62816" y="10104"/>
                  </a:cubicBezTo>
                  <a:cubicBezTo>
                    <a:pt x="61687" y="9131"/>
                    <a:pt x="60468" y="8288"/>
                    <a:pt x="59158" y="7588"/>
                  </a:cubicBezTo>
                  <a:cubicBezTo>
                    <a:pt x="58082" y="6991"/>
                    <a:pt x="57005" y="6459"/>
                    <a:pt x="55916" y="5992"/>
                  </a:cubicBezTo>
                  <a:cubicBezTo>
                    <a:pt x="54826" y="5512"/>
                    <a:pt x="53724" y="5084"/>
                    <a:pt x="52634" y="4669"/>
                  </a:cubicBezTo>
                  <a:cubicBezTo>
                    <a:pt x="49703" y="3813"/>
                    <a:pt x="47070" y="3230"/>
                    <a:pt x="44722" y="2763"/>
                  </a:cubicBezTo>
                  <a:cubicBezTo>
                    <a:pt x="41686" y="2217"/>
                    <a:pt x="39127" y="1946"/>
                    <a:pt x="37704" y="1946"/>
                  </a:cubicBezTo>
                  <a:cubicBezTo>
                    <a:pt x="36963" y="1946"/>
                    <a:pt x="36530" y="2019"/>
                    <a:pt x="36499" y="2166"/>
                  </a:cubicBezTo>
                  <a:cubicBezTo>
                    <a:pt x="36460" y="2387"/>
                    <a:pt x="37277" y="2750"/>
                    <a:pt x="39210" y="3385"/>
                  </a:cubicBezTo>
                  <a:cubicBezTo>
                    <a:pt x="40169" y="3710"/>
                    <a:pt x="41415" y="4099"/>
                    <a:pt x="42958" y="4579"/>
                  </a:cubicBezTo>
                  <a:cubicBezTo>
                    <a:pt x="44502" y="5071"/>
                    <a:pt x="46356" y="5668"/>
                    <a:pt x="48509" y="6433"/>
                  </a:cubicBezTo>
                  <a:cubicBezTo>
                    <a:pt x="49599" y="6758"/>
                    <a:pt x="50961" y="7212"/>
                    <a:pt x="52375" y="7730"/>
                  </a:cubicBezTo>
                  <a:cubicBezTo>
                    <a:pt x="53775" y="8249"/>
                    <a:pt x="55228" y="8846"/>
                    <a:pt x="56512" y="9455"/>
                  </a:cubicBezTo>
                  <a:cubicBezTo>
                    <a:pt x="57602" y="9974"/>
                    <a:pt x="58652" y="10571"/>
                    <a:pt x="59651" y="11245"/>
                  </a:cubicBezTo>
                  <a:lnTo>
                    <a:pt x="59923" y="11427"/>
                  </a:lnTo>
                  <a:lnTo>
                    <a:pt x="60157" y="11621"/>
                  </a:lnTo>
                  <a:lnTo>
                    <a:pt x="60520" y="11894"/>
                  </a:lnTo>
                  <a:cubicBezTo>
                    <a:pt x="60624" y="11972"/>
                    <a:pt x="60689" y="12050"/>
                    <a:pt x="60741" y="12088"/>
                  </a:cubicBezTo>
                  <a:lnTo>
                    <a:pt x="60818" y="12153"/>
                  </a:lnTo>
                  <a:cubicBezTo>
                    <a:pt x="61026" y="12361"/>
                    <a:pt x="61182" y="12607"/>
                    <a:pt x="61285" y="12880"/>
                  </a:cubicBezTo>
                  <a:cubicBezTo>
                    <a:pt x="61337" y="13035"/>
                    <a:pt x="61285" y="13087"/>
                    <a:pt x="61169" y="13087"/>
                  </a:cubicBezTo>
                  <a:cubicBezTo>
                    <a:pt x="61000" y="13061"/>
                    <a:pt x="60831" y="13009"/>
                    <a:pt x="60689" y="12919"/>
                  </a:cubicBezTo>
                  <a:cubicBezTo>
                    <a:pt x="60481" y="12841"/>
                    <a:pt x="60248" y="12750"/>
                    <a:pt x="60014" y="12646"/>
                  </a:cubicBezTo>
                  <a:lnTo>
                    <a:pt x="60014" y="12646"/>
                  </a:lnTo>
                  <a:lnTo>
                    <a:pt x="60481" y="13048"/>
                  </a:lnTo>
                  <a:cubicBezTo>
                    <a:pt x="60637" y="13191"/>
                    <a:pt x="60792" y="13347"/>
                    <a:pt x="60948" y="13502"/>
                  </a:cubicBezTo>
                  <a:cubicBezTo>
                    <a:pt x="61246" y="13813"/>
                    <a:pt x="61532" y="14125"/>
                    <a:pt x="61817" y="14462"/>
                  </a:cubicBezTo>
                  <a:cubicBezTo>
                    <a:pt x="62375" y="15124"/>
                    <a:pt x="62881" y="15837"/>
                    <a:pt x="63335" y="16576"/>
                  </a:cubicBezTo>
                  <a:cubicBezTo>
                    <a:pt x="64243" y="18055"/>
                    <a:pt x="64930" y="19663"/>
                    <a:pt x="65384" y="21336"/>
                  </a:cubicBezTo>
                  <a:cubicBezTo>
                    <a:pt x="65851" y="22997"/>
                    <a:pt x="66058" y="24735"/>
                    <a:pt x="65981" y="26460"/>
                  </a:cubicBezTo>
                  <a:cubicBezTo>
                    <a:pt x="65929" y="28146"/>
                    <a:pt x="65540" y="29819"/>
                    <a:pt x="64865" y="31375"/>
                  </a:cubicBezTo>
                  <a:cubicBezTo>
                    <a:pt x="64191" y="32919"/>
                    <a:pt x="63166" y="34229"/>
                    <a:pt x="61934" y="35487"/>
                  </a:cubicBezTo>
                  <a:cubicBezTo>
                    <a:pt x="60702" y="36745"/>
                    <a:pt x="59275" y="37925"/>
                    <a:pt x="57887" y="39300"/>
                  </a:cubicBezTo>
                  <a:cubicBezTo>
                    <a:pt x="57537" y="39651"/>
                    <a:pt x="57187" y="40001"/>
                    <a:pt x="56862" y="40377"/>
                  </a:cubicBezTo>
                  <a:lnTo>
                    <a:pt x="56616" y="40662"/>
                  </a:lnTo>
                  <a:cubicBezTo>
                    <a:pt x="56551" y="40753"/>
                    <a:pt x="56460" y="40857"/>
                    <a:pt x="56382" y="40961"/>
                  </a:cubicBezTo>
                  <a:lnTo>
                    <a:pt x="55916" y="41557"/>
                  </a:lnTo>
                  <a:cubicBezTo>
                    <a:pt x="55747" y="41752"/>
                    <a:pt x="55617" y="41959"/>
                    <a:pt x="55475" y="42167"/>
                  </a:cubicBezTo>
                  <a:lnTo>
                    <a:pt x="55047" y="42802"/>
                  </a:lnTo>
                  <a:cubicBezTo>
                    <a:pt x="54917" y="43010"/>
                    <a:pt x="54787" y="43230"/>
                    <a:pt x="54670" y="43451"/>
                  </a:cubicBezTo>
                  <a:cubicBezTo>
                    <a:pt x="54541" y="43671"/>
                    <a:pt x="54411" y="43879"/>
                    <a:pt x="54294" y="44112"/>
                  </a:cubicBezTo>
                  <a:cubicBezTo>
                    <a:pt x="53386" y="45902"/>
                    <a:pt x="52738" y="47822"/>
                    <a:pt x="52401" y="49806"/>
                  </a:cubicBezTo>
                  <a:cubicBezTo>
                    <a:pt x="52063" y="51791"/>
                    <a:pt x="52024" y="53814"/>
                    <a:pt x="52284" y="55812"/>
                  </a:cubicBezTo>
                  <a:cubicBezTo>
                    <a:pt x="52556" y="57822"/>
                    <a:pt x="53166" y="59781"/>
                    <a:pt x="54074" y="61596"/>
                  </a:cubicBezTo>
                  <a:cubicBezTo>
                    <a:pt x="54969" y="63373"/>
                    <a:pt x="56110" y="65034"/>
                    <a:pt x="57459" y="66512"/>
                  </a:cubicBezTo>
                  <a:cubicBezTo>
                    <a:pt x="58769" y="67952"/>
                    <a:pt x="60209" y="69275"/>
                    <a:pt x="61739" y="70468"/>
                  </a:cubicBezTo>
                  <a:cubicBezTo>
                    <a:pt x="64774" y="72855"/>
                    <a:pt x="67991" y="74826"/>
                    <a:pt x="71078" y="76850"/>
                  </a:cubicBezTo>
                  <a:cubicBezTo>
                    <a:pt x="72449" y="77737"/>
                    <a:pt x="73799" y="78644"/>
                    <a:pt x="75092" y="79590"/>
                  </a:cubicBezTo>
                  <a:lnTo>
                    <a:pt x="75092" y="79590"/>
                  </a:lnTo>
                  <a:cubicBezTo>
                    <a:pt x="73782" y="78642"/>
                    <a:pt x="72414" y="77739"/>
                    <a:pt x="71026" y="76837"/>
                  </a:cubicBezTo>
                  <a:cubicBezTo>
                    <a:pt x="67913" y="74813"/>
                    <a:pt x="64671" y="72842"/>
                    <a:pt x="61623" y="70442"/>
                  </a:cubicBezTo>
                  <a:cubicBezTo>
                    <a:pt x="60066" y="69223"/>
                    <a:pt x="58626" y="67887"/>
                    <a:pt x="57303" y="66421"/>
                  </a:cubicBezTo>
                  <a:cubicBezTo>
                    <a:pt x="55941" y="64917"/>
                    <a:pt x="54800" y="63244"/>
                    <a:pt x="53892" y="61428"/>
                  </a:cubicBezTo>
                  <a:lnTo>
                    <a:pt x="53724" y="61091"/>
                  </a:lnTo>
                  <a:cubicBezTo>
                    <a:pt x="53672" y="60974"/>
                    <a:pt x="53620" y="60857"/>
                    <a:pt x="53568" y="60727"/>
                  </a:cubicBezTo>
                  <a:lnTo>
                    <a:pt x="53270" y="60014"/>
                  </a:lnTo>
                  <a:cubicBezTo>
                    <a:pt x="53166" y="59781"/>
                    <a:pt x="53088" y="59534"/>
                    <a:pt x="53010" y="59288"/>
                  </a:cubicBezTo>
                  <a:lnTo>
                    <a:pt x="52764" y="58561"/>
                  </a:lnTo>
                  <a:cubicBezTo>
                    <a:pt x="52699" y="58315"/>
                    <a:pt x="52634" y="58069"/>
                    <a:pt x="52569" y="57809"/>
                  </a:cubicBezTo>
                  <a:cubicBezTo>
                    <a:pt x="52517" y="57563"/>
                    <a:pt x="52439" y="57316"/>
                    <a:pt x="52388" y="57070"/>
                  </a:cubicBezTo>
                  <a:lnTo>
                    <a:pt x="52258" y="56305"/>
                  </a:lnTo>
                  <a:cubicBezTo>
                    <a:pt x="52206" y="56058"/>
                    <a:pt x="52167" y="55799"/>
                    <a:pt x="52141" y="55552"/>
                  </a:cubicBezTo>
                  <a:cubicBezTo>
                    <a:pt x="51895" y="53516"/>
                    <a:pt x="51960" y="51454"/>
                    <a:pt x="52336" y="49443"/>
                  </a:cubicBezTo>
                  <a:lnTo>
                    <a:pt x="52401" y="49067"/>
                  </a:lnTo>
                  <a:lnTo>
                    <a:pt x="52491" y="48691"/>
                  </a:lnTo>
                  <a:lnTo>
                    <a:pt x="52673" y="47952"/>
                  </a:lnTo>
                  <a:lnTo>
                    <a:pt x="52712" y="47757"/>
                  </a:lnTo>
                  <a:lnTo>
                    <a:pt x="52777" y="47575"/>
                  </a:lnTo>
                  <a:lnTo>
                    <a:pt x="52880" y="47212"/>
                  </a:lnTo>
                  <a:lnTo>
                    <a:pt x="53114" y="46473"/>
                  </a:lnTo>
                  <a:lnTo>
                    <a:pt x="53399" y="45773"/>
                  </a:lnTo>
                  <a:lnTo>
                    <a:pt x="53542" y="45409"/>
                  </a:lnTo>
                  <a:cubicBezTo>
                    <a:pt x="53594" y="45293"/>
                    <a:pt x="53646" y="45176"/>
                    <a:pt x="53698" y="45059"/>
                  </a:cubicBezTo>
                  <a:lnTo>
                    <a:pt x="54022" y="44359"/>
                  </a:lnTo>
                  <a:lnTo>
                    <a:pt x="54178" y="44009"/>
                  </a:lnTo>
                  <a:cubicBezTo>
                    <a:pt x="54242" y="43905"/>
                    <a:pt x="54307" y="43788"/>
                    <a:pt x="54372" y="43671"/>
                  </a:cubicBezTo>
                  <a:cubicBezTo>
                    <a:pt x="54631" y="43230"/>
                    <a:pt x="54865" y="42776"/>
                    <a:pt x="55163" y="42348"/>
                  </a:cubicBezTo>
                  <a:lnTo>
                    <a:pt x="55591" y="41700"/>
                  </a:lnTo>
                  <a:cubicBezTo>
                    <a:pt x="55747" y="41492"/>
                    <a:pt x="55903" y="41298"/>
                    <a:pt x="56071" y="41090"/>
                  </a:cubicBezTo>
                  <a:cubicBezTo>
                    <a:pt x="56227" y="40896"/>
                    <a:pt x="56382" y="40675"/>
                    <a:pt x="56551" y="40494"/>
                  </a:cubicBezTo>
                  <a:cubicBezTo>
                    <a:pt x="56720" y="40299"/>
                    <a:pt x="56888" y="40105"/>
                    <a:pt x="57070" y="39923"/>
                  </a:cubicBezTo>
                  <a:cubicBezTo>
                    <a:pt x="57239" y="39741"/>
                    <a:pt x="57407" y="39547"/>
                    <a:pt x="57589" y="39378"/>
                  </a:cubicBezTo>
                  <a:cubicBezTo>
                    <a:pt x="57757" y="39197"/>
                    <a:pt x="57939" y="39015"/>
                    <a:pt x="58108" y="38846"/>
                  </a:cubicBezTo>
                  <a:cubicBezTo>
                    <a:pt x="59521" y="37472"/>
                    <a:pt x="60961" y="36278"/>
                    <a:pt x="62167" y="35007"/>
                  </a:cubicBezTo>
                  <a:cubicBezTo>
                    <a:pt x="62751" y="34385"/>
                    <a:pt x="63283" y="33723"/>
                    <a:pt x="63763" y="33010"/>
                  </a:cubicBezTo>
                  <a:cubicBezTo>
                    <a:pt x="64217" y="32309"/>
                    <a:pt x="64593" y="31570"/>
                    <a:pt x="64891" y="30792"/>
                  </a:cubicBezTo>
                  <a:cubicBezTo>
                    <a:pt x="65501" y="29209"/>
                    <a:pt x="65799" y="27523"/>
                    <a:pt x="65786" y="25824"/>
                  </a:cubicBezTo>
                  <a:cubicBezTo>
                    <a:pt x="65773" y="24086"/>
                    <a:pt x="65501" y="22361"/>
                    <a:pt x="64956" y="20714"/>
                  </a:cubicBezTo>
                  <a:cubicBezTo>
                    <a:pt x="64437" y="19054"/>
                    <a:pt x="63672" y="17471"/>
                    <a:pt x="62686" y="16031"/>
                  </a:cubicBezTo>
                  <a:cubicBezTo>
                    <a:pt x="62206" y="15318"/>
                    <a:pt x="61661" y="14631"/>
                    <a:pt x="61065" y="14008"/>
                  </a:cubicBezTo>
                  <a:lnTo>
                    <a:pt x="60844" y="13762"/>
                  </a:lnTo>
                  <a:lnTo>
                    <a:pt x="60624" y="13541"/>
                  </a:lnTo>
                  <a:lnTo>
                    <a:pt x="60390" y="13308"/>
                  </a:lnTo>
                  <a:cubicBezTo>
                    <a:pt x="60313" y="13230"/>
                    <a:pt x="60235" y="13178"/>
                    <a:pt x="60157" y="13100"/>
                  </a:cubicBezTo>
                  <a:cubicBezTo>
                    <a:pt x="59846" y="12828"/>
                    <a:pt x="59521" y="12568"/>
                    <a:pt x="59184" y="12335"/>
                  </a:cubicBezTo>
                  <a:cubicBezTo>
                    <a:pt x="59049" y="12302"/>
                    <a:pt x="58934" y="12282"/>
                    <a:pt x="58850" y="12282"/>
                  </a:cubicBezTo>
                  <a:cubicBezTo>
                    <a:pt x="58636" y="12282"/>
                    <a:pt x="58619" y="12409"/>
                    <a:pt x="58964" y="12763"/>
                  </a:cubicBezTo>
                  <a:cubicBezTo>
                    <a:pt x="59067" y="12893"/>
                    <a:pt x="59223" y="13048"/>
                    <a:pt x="59418" y="13243"/>
                  </a:cubicBezTo>
                  <a:cubicBezTo>
                    <a:pt x="59508" y="13334"/>
                    <a:pt x="59599" y="13450"/>
                    <a:pt x="59703" y="13567"/>
                  </a:cubicBezTo>
                  <a:lnTo>
                    <a:pt x="59872" y="13736"/>
                  </a:lnTo>
                  <a:cubicBezTo>
                    <a:pt x="59923" y="13801"/>
                    <a:pt x="59988" y="13891"/>
                    <a:pt x="60066" y="13956"/>
                  </a:cubicBezTo>
                  <a:cubicBezTo>
                    <a:pt x="60196" y="14112"/>
                    <a:pt x="60351" y="14280"/>
                    <a:pt x="60494" y="14475"/>
                  </a:cubicBezTo>
                  <a:lnTo>
                    <a:pt x="60741" y="14760"/>
                  </a:lnTo>
                  <a:cubicBezTo>
                    <a:pt x="60831" y="14864"/>
                    <a:pt x="60909" y="14968"/>
                    <a:pt x="60987" y="15085"/>
                  </a:cubicBezTo>
                  <a:cubicBezTo>
                    <a:pt x="61389" y="15590"/>
                    <a:pt x="61752" y="16109"/>
                    <a:pt x="62076" y="16654"/>
                  </a:cubicBezTo>
                  <a:lnTo>
                    <a:pt x="62284" y="16991"/>
                  </a:lnTo>
                  <a:lnTo>
                    <a:pt x="62479" y="17367"/>
                  </a:lnTo>
                  <a:cubicBezTo>
                    <a:pt x="62634" y="17614"/>
                    <a:pt x="62764" y="17899"/>
                    <a:pt x="62907" y="18185"/>
                  </a:cubicBezTo>
                  <a:cubicBezTo>
                    <a:pt x="63231" y="18833"/>
                    <a:pt x="63503" y="19495"/>
                    <a:pt x="63750" y="20169"/>
                  </a:cubicBezTo>
                  <a:cubicBezTo>
                    <a:pt x="64359" y="21842"/>
                    <a:pt x="64697" y="23606"/>
                    <a:pt x="64761" y="25396"/>
                  </a:cubicBezTo>
                  <a:cubicBezTo>
                    <a:pt x="64787" y="26408"/>
                    <a:pt x="64709" y="27406"/>
                    <a:pt x="64515" y="28405"/>
                  </a:cubicBezTo>
                  <a:cubicBezTo>
                    <a:pt x="64320" y="29443"/>
                    <a:pt x="63983" y="30442"/>
                    <a:pt x="63516" y="31388"/>
                  </a:cubicBezTo>
                  <a:cubicBezTo>
                    <a:pt x="63387" y="31622"/>
                    <a:pt x="63270" y="31868"/>
                    <a:pt x="63127" y="32102"/>
                  </a:cubicBezTo>
                  <a:cubicBezTo>
                    <a:pt x="63049" y="32219"/>
                    <a:pt x="62984" y="32335"/>
                    <a:pt x="62907" y="32439"/>
                  </a:cubicBezTo>
                  <a:lnTo>
                    <a:pt x="62673" y="32789"/>
                  </a:lnTo>
                  <a:cubicBezTo>
                    <a:pt x="62336" y="33256"/>
                    <a:pt x="61973" y="33710"/>
                    <a:pt x="61584" y="34138"/>
                  </a:cubicBezTo>
                  <a:cubicBezTo>
                    <a:pt x="60754" y="35033"/>
                    <a:pt x="59755" y="35941"/>
                    <a:pt x="58678" y="36940"/>
                  </a:cubicBezTo>
                  <a:cubicBezTo>
                    <a:pt x="58133" y="37433"/>
                    <a:pt x="57589" y="37964"/>
                    <a:pt x="57031" y="38522"/>
                  </a:cubicBezTo>
                  <a:cubicBezTo>
                    <a:pt x="55241" y="40312"/>
                    <a:pt x="53801" y="42400"/>
                    <a:pt x="52790" y="44709"/>
                  </a:cubicBezTo>
                  <a:cubicBezTo>
                    <a:pt x="51467" y="47783"/>
                    <a:pt x="50896" y="51129"/>
                    <a:pt x="51116" y="54476"/>
                  </a:cubicBezTo>
                  <a:cubicBezTo>
                    <a:pt x="51233" y="56084"/>
                    <a:pt x="51545" y="57692"/>
                    <a:pt x="52037" y="59236"/>
                  </a:cubicBezTo>
                  <a:lnTo>
                    <a:pt x="52232" y="59807"/>
                  </a:lnTo>
                  <a:lnTo>
                    <a:pt x="52336" y="60092"/>
                  </a:lnTo>
                  <a:cubicBezTo>
                    <a:pt x="52362" y="60183"/>
                    <a:pt x="52401" y="60274"/>
                    <a:pt x="52439" y="60364"/>
                  </a:cubicBezTo>
                  <a:cubicBezTo>
                    <a:pt x="52595" y="60740"/>
                    <a:pt x="52738" y="61104"/>
                    <a:pt x="52906" y="61467"/>
                  </a:cubicBezTo>
                  <a:cubicBezTo>
                    <a:pt x="53257" y="62154"/>
                    <a:pt x="53594" y="62842"/>
                    <a:pt x="53996" y="63477"/>
                  </a:cubicBezTo>
                  <a:cubicBezTo>
                    <a:pt x="54372" y="64139"/>
                    <a:pt x="54813" y="64722"/>
                    <a:pt x="55228" y="65319"/>
                  </a:cubicBezTo>
                  <a:cubicBezTo>
                    <a:pt x="55449" y="65604"/>
                    <a:pt x="55669" y="65877"/>
                    <a:pt x="55890" y="66149"/>
                  </a:cubicBezTo>
                  <a:cubicBezTo>
                    <a:pt x="55993" y="66292"/>
                    <a:pt x="56097" y="66434"/>
                    <a:pt x="56214" y="66564"/>
                  </a:cubicBezTo>
                  <a:lnTo>
                    <a:pt x="56551" y="66953"/>
                  </a:lnTo>
                  <a:cubicBezTo>
                    <a:pt x="57420" y="67926"/>
                    <a:pt x="58341" y="68860"/>
                    <a:pt x="59327" y="69729"/>
                  </a:cubicBezTo>
                  <a:cubicBezTo>
                    <a:pt x="61856" y="71986"/>
                    <a:pt x="64593" y="73854"/>
                    <a:pt x="67291" y="75630"/>
                  </a:cubicBezTo>
                  <a:cubicBezTo>
                    <a:pt x="69988" y="77407"/>
                    <a:pt x="72673" y="79094"/>
                    <a:pt x="75099" y="80935"/>
                  </a:cubicBezTo>
                  <a:cubicBezTo>
                    <a:pt x="77524" y="82790"/>
                    <a:pt x="79703" y="84801"/>
                    <a:pt x="81182" y="87135"/>
                  </a:cubicBezTo>
                  <a:cubicBezTo>
                    <a:pt x="82648" y="89444"/>
                    <a:pt x="83413" y="92129"/>
                    <a:pt x="83374" y="94866"/>
                  </a:cubicBezTo>
                  <a:cubicBezTo>
                    <a:pt x="83335" y="97641"/>
                    <a:pt x="82570" y="100560"/>
                    <a:pt x="81558" y="103556"/>
                  </a:cubicBezTo>
                  <a:cubicBezTo>
                    <a:pt x="80546" y="106552"/>
                    <a:pt x="79288" y="109626"/>
                    <a:pt x="78238" y="112933"/>
                  </a:cubicBezTo>
                  <a:cubicBezTo>
                    <a:pt x="77693" y="114620"/>
                    <a:pt x="77265" y="116345"/>
                    <a:pt x="76941" y="118096"/>
                  </a:cubicBezTo>
                  <a:lnTo>
                    <a:pt x="76824" y="118770"/>
                  </a:lnTo>
                  <a:lnTo>
                    <a:pt x="76746" y="119458"/>
                  </a:lnTo>
                  <a:lnTo>
                    <a:pt x="76577" y="120819"/>
                  </a:lnTo>
                  <a:lnTo>
                    <a:pt x="76513" y="122194"/>
                  </a:lnTo>
                  <a:cubicBezTo>
                    <a:pt x="76500" y="122415"/>
                    <a:pt x="76474" y="122648"/>
                    <a:pt x="76474" y="122869"/>
                  </a:cubicBezTo>
                  <a:lnTo>
                    <a:pt x="76474" y="123556"/>
                  </a:lnTo>
                  <a:cubicBezTo>
                    <a:pt x="76487" y="124010"/>
                    <a:pt x="76474" y="124464"/>
                    <a:pt x="76500" y="124918"/>
                  </a:cubicBezTo>
                  <a:lnTo>
                    <a:pt x="76590" y="126280"/>
                  </a:lnTo>
                  <a:cubicBezTo>
                    <a:pt x="76616" y="126734"/>
                    <a:pt x="76668" y="127175"/>
                    <a:pt x="76733" y="127616"/>
                  </a:cubicBezTo>
                  <a:lnTo>
                    <a:pt x="76811" y="128290"/>
                  </a:lnTo>
                  <a:cubicBezTo>
                    <a:pt x="76837" y="128511"/>
                    <a:pt x="76863" y="128744"/>
                    <a:pt x="76915" y="128952"/>
                  </a:cubicBezTo>
                  <a:cubicBezTo>
                    <a:pt x="77070" y="129834"/>
                    <a:pt x="77213" y="130729"/>
                    <a:pt x="77420" y="131585"/>
                  </a:cubicBezTo>
                  <a:lnTo>
                    <a:pt x="77576" y="132233"/>
                  </a:lnTo>
                  <a:lnTo>
                    <a:pt x="77641" y="132558"/>
                  </a:lnTo>
                  <a:lnTo>
                    <a:pt x="77732" y="132882"/>
                  </a:lnTo>
                  <a:lnTo>
                    <a:pt x="78082" y="134166"/>
                  </a:lnTo>
                  <a:lnTo>
                    <a:pt x="78173" y="134490"/>
                  </a:lnTo>
                  <a:lnTo>
                    <a:pt x="78277" y="134802"/>
                  </a:lnTo>
                  <a:lnTo>
                    <a:pt x="78471" y="135437"/>
                  </a:lnTo>
                  <a:cubicBezTo>
                    <a:pt x="78601" y="135852"/>
                    <a:pt x="78718" y="136267"/>
                    <a:pt x="78886" y="136682"/>
                  </a:cubicBezTo>
                  <a:lnTo>
                    <a:pt x="79327" y="137914"/>
                  </a:lnTo>
                  <a:cubicBezTo>
                    <a:pt x="79470" y="138316"/>
                    <a:pt x="79638" y="138732"/>
                    <a:pt x="79794" y="139134"/>
                  </a:cubicBezTo>
                  <a:cubicBezTo>
                    <a:pt x="80105" y="139951"/>
                    <a:pt x="80456" y="140742"/>
                    <a:pt x="80806" y="141533"/>
                  </a:cubicBezTo>
                  <a:cubicBezTo>
                    <a:pt x="80974" y="141935"/>
                    <a:pt x="81156" y="142311"/>
                    <a:pt x="81338" y="142700"/>
                  </a:cubicBezTo>
                  <a:cubicBezTo>
                    <a:pt x="81519" y="143090"/>
                    <a:pt x="81701" y="143492"/>
                    <a:pt x="81882" y="143868"/>
                  </a:cubicBezTo>
                  <a:cubicBezTo>
                    <a:pt x="82271" y="144646"/>
                    <a:pt x="82648" y="145398"/>
                    <a:pt x="83037" y="146164"/>
                  </a:cubicBezTo>
                  <a:cubicBezTo>
                    <a:pt x="83439" y="146929"/>
                    <a:pt x="83841" y="147668"/>
                    <a:pt x="84243" y="148420"/>
                  </a:cubicBezTo>
                  <a:cubicBezTo>
                    <a:pt x="85073" y="149886"/>
                    <a:pt x="85890" y="151339"/>
                    <a:pt x="86733" y="152779"/>
                  </a:cubicBezTo>
                  <a:cubicBezTo>
                    <a:pt x="88406" y="155645"/>
                    <a:pt x="90067" y="158447"/>
                    <a:pt x="91597" y="161274"/>
                  </a:cubicBezTo>
                  <a:cubicBezTo>
                    <a:pt x="92349" y="162675"/>
                    <a:pt x="93089" y="164089"/>
                    <a:pt x="93750" y="165502"/>
                  </a:cubicBezTo>
                  <a:cubicBezTo>
                    <a:pt x="94100" y="166216"/>
                    <a:pt x="94399" y="166929"/>
                    <a:pt x="94723" y="167643"/>
                  </a:cubicBezTo>
                  <a:lnTo>
                    <a:pt x="95177" y="168719"/>
                  </a:lnTo>
                  <a:lnTo>
                    <a:pt x="95397" y="169251"/>
                  </a:lnTo>
                  <a:cubicBezTo>
                    <a:pt x="95462" y="169433"/>
                    <a:pt x="95527" y="169614"/>
                    <a:pt x="95592" y="169796"/>
                  </a:cubicBezTo>
                  <a:lnTo>
                    <a:pt x="96007" y="170872"/>
                  </a:lnTo>
                  <a:lnTo>
                    <a:pt x="96357" y="171962"/>
                  </a:lnTo>
                  <a:lnTo>
                    <a:pt x="96539" y="172507"/>
                  </a:lnTo>
                  <a:lnTo>
                    <a:pt x="96707" y="173051"/>
                  </a:lnTo>
                  <a:lnTo>
                    <a:pt x="97019" y="174141"/>
                  </a:lnTo>
                  <a:cubicBezTo>
                    <a:pt x="97395" y="175568"/>
                    <a:pt x="97667" y="177020"/>
                    <a:pt x="97823" y="178486"/>
                  </a:cubicBezTo>
                  <a:cubicBezTo>
                    <a:pt x="97992" y="179939"/>
                    <a:pt x="98056" y="181391"/>
                    <a:pt x="98005" y="182857"/>
                  </a:cubicBezTo>
                  <a:cubicBezTo>
                    <a:pt x="97979" y="183583"/>
                    <a:pt x="97914" y="184310"/>
                    <a:pt x="97849" y="185023"/>
                  </a:cubicBezTo>
                  <a:cubicBezTo>
                    <a:pt x="97797" y="185373"/>
                    <a:pt x="97758" y="185736"/>
                    <a:pt x="97693" y="186087"/>
                  </a:cubicBezTo>
                  <a:lnTo>
                    <a:pt x="97615" y="186618"/>
                  </a:lnTo>
                  <a:lnTo>
                    <a:pt x="97512" y="187137"/>
                  </a:lnTo>
                  <a:cubicBezTo>
                    <a:pt x="97239" y="188512"/>
                    <a:pt x="96837" y="189848"/>
                    <a:pt x="96305" y="191145"/>
                  </a:cubicBezTo>
                  <a:cubicBezTo>
                    <a:pt x="95800" y="192403"/>
                    <a:pt x="95138" y="193583"/>
                    <a:pt x="94360" y="194686"/>
                  </a:cubicBezTo>
                  <a:cubicBezTo>
                    <a:pt x="92829" y="196852"/>
                    <a:pt x="90793" y="198486"/>
                    <a:pt x="88368" y="199641"/>
                  </a:cubicBezTo>
                  <a:cubicBezTo>
                    <a:pt x="84866" y="201340"/>
                    <a:pt x="80624" y="202066"/>
                    <a:pt x="76370" y="202235"/>
                  </a:cubicBezTo>
                  <a:cubicBezTo>
                    <a:pt x="75803" y="202255"/>
                    <a:pt x="75237" y="202266"/>
                    <a:pt x="74671" y="202266"/>
                  </a:cubicBezTo>
                  <a:cubicBezTo>
                    <a:pt x="73111" y="202266"/>
                    <a:pt x="71553" y="202185"/>
                    <a:pt x="70001" y="202014"/>
                  </a:cubicBezTo>
                  <a:cubicBezTo>
                    <a:pt x="67887" y="201781"/>
                    <a:pt x="65786" y="201405"/>
                    <a:pt x="63711" y="200886"/>
                  </a:cubicBezTo>
                  <a:cubicBezTo>
                    <a:pt x="59573" y="199835"/>
                    <a:pt x="55591" y="198214"/>
                    <a:pt x="51882" y="196074"/>
                  </a:cubicBezTo>
                  <a:cubicBezTo>
                    <a:pt x="50040" y="195010"/>
                    <a:pt x="48276" y="193817"/>
                    <a:pt x="46590" y="192507"/>
                  </a:cubicBezTo>
                  <a:cubicBezTo>
                    <a:pt x="44930" y="191184"/>
                    <a:pt x="43360" y="189757"/>
                    <a:pt x="41895" y="188214"/>
                  </a:cubicBezTo>
                  <a:cubicBezTo>
                    <a:pt x="36084" y="182053"/>
                    <a:pt x="32180" y="174063"/>
                    <a:pt x="30649" y="165645"/>
                  </a:cubicBezTo>
                  <a:cubicBezTo>
                    <a:pt x="30260" y="163544"/>
                    <a:pt x="30027" y="161417"/>
                    <a:pt x="29936" y="159290"/>
                  </a:cubicBezTo>
                  <a:cubicBezTo>
                    <a:pt x="29754" y="155022"/>
                    <a:pt x="30195" y="150755"/>
                    <a:pt x="31246" y="146618"/>
                  </a:cubicBezTo>
                  <a:cubicBezTo>
                    <a:pt x="31817" y="144503"/>
                    <a:pt x="32491" y="142428"/>
                    <a:pt x="33269" y="140379"/>
                  </a:cubicBezTo>
                  <a:cubicBezTo>
                    <a:pt x="34320" y="137499"/>
                    <a:pt x="35552" y="134581"/>
                    <a:pt x="36706" y="131494"/>
                  </a:cubicBezTo>
                  <a:cubicBezTo>
                    <a:pt x="37277" y="129964"/>
                    <a:pt x="37848" y="128394"/>
                    <a:pt x="38341" y="126773"/>
                  </a:cubicBezTo>
                  <a:lnTo>
                    <a:pt x="38704" y="125554"/>
                  </a:lnTo>
                  <a:cubicBezTo>
                    <a:pt x="38834" y="125152"/>
                    <a:pt x="38924" y="124736"/>
                    <a:pt x="39041" y="124334"/>
                  </a:cubicBezTo>
                  <a:cubicBezTo>
                    <a:pt x="39145" y="123919"/>
                    <a:pt x="39275" y="123517"/>
                    <a:pt x="39365" y="123102"/>
                  </a:cubicBezTo>
                  <a:lnTo>
                    <a:pt x="39664" y="121870"/>
                  </a:lnTo>
                  <a:cubicBezTo>
                    <a:pt x="40403" y="118550"/>
                    <a:pt x="40896" y="115190"/>
                    <a:pt x="41129" y="111792"/>
                  </a:cubicBezTo>
                  <a:cubicBezTo>
                    <a:pt x="41363" y="108407"/>
                    <a:pt x="41337" y="104996"/>
                    <a:pt x="41064" y="101610"/>
                  </a:cubicBezTo>
                  <a:cubicBezTo>
                    <a:pt x="40792" y="98225"/>
                    <a:pt x="40273" y="94853"/>
                    <a:pt x="39521" y="91545"/>
                  </a:cubicBezTo>
                  <a:cubicBezTo>
                    <a:pt x="38769" y="88238"/>
                    <a:pt x="37770" y="84995"/>
                    <a:pt x="36525" y="81830"/>
                  </a:cubicBezTo>
                  <a:cubicBezTo>
                    <a:pt x="36239" y="81039"/>
                    <a:pt x="35889" y="80274"/>
                    <a:pt x="35565" y="79496"/>
                  </a:cubicBezTo>
                  <a:cubicBezTo>
                    <a:pt x="35409" y="79094"/>
                    <a:pt x="35228" y="78717"/>
                    <a:pt x="35046" y="78328"/>
                  </a:cubicBezTo>
                  <a:cubicBezTo>
                    <a:pt x="34865" y="77952"/>
                    <a:pt x="34696" y="77563"/>
                    <a:pt x="34514" y="77187"/>
                  </a:cubicBezTo>
                  <a:lnTo>
                    <a:pt x="33957" y="76046"/>
                  </a:lnTo>
                  <a:lnTo>
                    <a:pt x="33671" y="75488"/>
                  </a:lnTo>
                  <a:lnTo>
                    <a:pt x="33373" y="74930"/>
                  </a:lnTo>
                  <a:lnTo>
                    <a:pt x="32776" y="73815"/>
                  </a:lnTo>
                  <a:cubicBezTo>
                    <a:pt x="32569" y="73438"/>
                    <a:pt x="32361" y="73075"/>
                    <a:pt x="32154" y="72712"/>
                  </a:cubicBezTo>
                  <a:cubicBezTo>
                    <a:pt x="31324" y="71246"/>
                    <a:pt x="30403" y="69833"/>
                    <a:pt x="29469" y="68445"/>
                  </a:cubicBezTo>
                  <a:lnTo>
                    <a:pt x="28743" y="67420"/>
                  </a:lnTo>
                  <a:cubicBezTo>
                    <a:pt x="28496" y="67070"/>
                    <a:pt x="28263" y="66720"/>
                    <a:pt x="28003" y="66396"/>
                  </a:cubicBezTo>
                  <a:cubicBezTo>
                    <a:pt x="27497" y="65734"/>
                    <a:pt x="26992" y="65060"/>
                    <a:pt x="26460" y="64424"/>
                  </a:cubicBezTo>
                  <a:cubicBezTo>
                    <a:pt x="24384" y="61830"/>
                    <a:pt x="22179" y="59469"/>
                    <a:pt x="20065" y="57187"/>
                  </a:cubicBezTo>
                  <a:cubicBezTo>
                    <a:pt x="17951" y="54891"/>
                    <a:pt x="15889" y="52660"/>
                    <a:pt x="14047" y="50390"/>
                  </a:cubicBezTo>
                  <a:cubicBezTo>
                    <a:pt x="13113" y="49262"/>
                    <a:pt x="12270" y="48107"/>
                    <a:pt x="11453" y="46953"/>
                  </a:cubicBezTo>
                  <a:lnTo>
                    <a:pt x="10869" y="46071"/>
                  </a:lnTo>
                  <a:cubicBezTo>
                    <a:pt x="10766" y="45928"/>
                    <a:pt x="10675" y="45786"/>
                    <a:pt x="10584" y="45630"/>
                  </a:cubicBezTo>
                  <a:lnTo>
                    <a:pt x="10312" y="45189"/>
                  </a:lnTo>
                  <a:cubicBezTo>
                    <a:pt x="9935" y="44592"/>
                    <a:pt x="9611" y="43996"/>
                    <a:pt x="9287" y="43399"/>
                  </a:cubicBezTo>
                  <a:cubicBezTo>
                    <a:pt x="8029" y="41012"/>
                    <a:pt x="7108" y="38496"/>
                    <a:pt x="6667" y="36006"/>
                  </a:cubicBezTo>
                  <a:cubicBezTo>
                    <a:pt x="6446" y="34787"/>
                    <a:pt x="6356" y="33554"/>
                    <a:pt x="6395" y="32322"/>
                  </a:cubicBezTo>
                  <a:cubicBezTo>
                    <a:pt x="6420" y="31142"/>
                    <a:pt x="6602" y="29962"/>
                    <a:pt x="6900" y="28820"/>
                  </a:cubicBezTo>
                  <a:cubicBezTo>
                    <a:pt x="7523" y="26563"/>
                    <a:pt x="8690" y="24371"/>
                    <a:pt x="10156" y="22361"/>
                  </a:cubicBezTo>
                  <a:cubicBezTo>
                    <a:pt x="10338" y="22102"/>
                    <a:pt x="10519" y="21855"/>
                    <a:pt x="10714" y="21609"/>
                  </a:cubicBezTo>
                  <a:lnTo>
                    <a:pt x="11323" y="20818"/>
                  </a:lnTo>
                  <a:cubicBezTo>
                    <a:pt x="11764" y="20260"/>
                    <a:pt x="12192" y="19715"/>
                    <a:pt x="12620" y="19157"/>
                  </a:cubicBezTo>
                  <a:lnTo>
                    <a:pt x="15111" y="15902"/>
                  </a:lnTo>
                  <a:cubicBezTo>
                    <a:pt x="16719" y="13788"/>
                    <a:pt x="18288" y="11738"/>
                    <a:pt x="19897" y="9974"/>
                  </a:cubicBezTo>
                  <a:cubicBezTo>
                    <a:pt x="20558" y="9248"/>
                    <a:pt x="21259" y="8548"/>
                    <a:pt x="21985" y="7899"/>
                  </a:cubicBezTo>
                  <a:cubicBezTo>
                    <a:pt x="22608" y="7328"/>
                    <a:pt x="23282" y="6822"/>
                    <a:pt x="23995" y="6356"/>
                  </a:cubicBezTo>
                  <a:cubicBezTo>
                    <a:pt x="25124" y="5616"/>
                    <a:pt x="26395" y="5084"/>
                    <a:pt x="27718" y="4799"/>
                  </a:cubicBezTo>
                  <a:cubicBezTo>
                    <a:pt x="27874" y="4760"/>
                    <a:pt x="28016" y="4747"/>
                    <a:pt x="28159" y="4721"/>
                  </a:cubicBezTo>
                  <a:lnTo>
                    <a:pt x="28600" y="4643"/>
                  </a:lnTo>
                  <a:lnTo>
                    <a:pt x="29443" y="4566"/>
                  </a:lnTo>
                  <a:cubicBezTo>
                    <a:pt x="29728" y="4553"/>
                    <a:pt x="29988" y="4540"/>
                    <a:pt x="30260" y="4527"/>
                  </a:cubicBezTo>
                  <a:lnTo>
                    <a:pt x="31038" y="4540"/>
                  </a:lnTo>
                  <a:cubicBezTo>
                    <a:pt x="31920" y="4579"/>
                    <a:pt x="32802" y="4669"/>
                    <a:pt x="33671" y="4812"/>
                  </a:cubicBezTo>
                  <a:cubicBezTo>
                    <a:pt x="34411" y="4916"/>
                    <a:pt x="35007" y="5045"/>
                    <a:pt x="35461" y="5097"/>
                  </a:cubicBezTo>
                  <a:lnTo>
                    <a:pt x="35630" y="5123"/>
                  </a:lnTo>
                  <a:lnTo>
                    <a:pt x="35785" y="5149"/>
                  </a:lnTo>
                  <a:cubicBezTo>
                    <a:pt x="35889" y="5162"/>
                    <a:pt x="35993" y="5175"/>
                    <a:pt x="36071" y="5175"/>
                  </a:cubicBezTo>
                  <a:cubicBezTo>
                    <a:pt x="36136" y="5182"/>
                    <a:pt x="36201" y="5185"/>
                    <a:pt x="36265" y="5185"/>
                  </a:cubicBezTo>
                  <a:cubicBezTo>
                    <a:pt x="36330" y="5185"/>
                    <a:pt x="36395" y="5182"/>
                    <a:pt x="36460" y="5175"/>
                  </a:cubicBezTo>
                  <a:cubicBezTo>
                    <a:pt x="36836" y="5136"/>
                    <a:pt x="36616" y="4890"/>
                    <a:pt x="35863" y="4449"/>
                  </a:cubicBezTo>
                  <a:cubicBezTo>
                    <a:pt x="34657" y="3800"/>
                    <a:pt x="33386" y="3307"/>
                    <a:pt x="32050" y="2996"/>
                  </a:cubicBezTo>
                  <a:cubicBezTo>
                    <a:pt x="31829" y="2944"/>
                    <a:pt x="31596" y="2879"/>
                    <a:pt x="31350" y="2828"/>
                  </a:cubicBezTo>
                  <a:lnTo>
                    <a:pt x="30597" y="2711"/>
                  </a:lnTo>
                  <a:cubicBezTo>
                    <a:pt x="30325" y="2659"/>
                    <a:pt x="30066" y="2646"/>
                    <a:pt x="29780" y="2620"/>
                  </a:cubicBezTo>
                  <a:lnTo>
                    <a:pt x="29352" y="2581"/>
                  </a:lnTo>
                  <a:lnTo>
                    <a:pt x="28924" y="2568"/>
                  </a:lnTo>
                  <a:cubicBezTo>
                    <a:pt x="28809" y="2565"/>
                    <a:pt x="28694" y="2563"/>
                    <a:pt x="28579" y="2563"/>
                  </a:cubicBezTo>
                  <a:cubicBezTo>
                    <a:pt x="27400" y="2563"/>
                    <a:pt x="26233" y="2744"/>
                    <a:pt x="25098" y="3087"/>
                  </a:cubicBezTo>
                  <a:cubicBezTo>
                    <a:pt x="23736" y="3476"/>
                    <a:pt x="22335" y="4202"/>
                    <a:pt x="20960" y="5162"/>
                  </a:cubicBezTo>
                  <a:cubicBezTo>
                    <a:pt x="20792" y="5266"/>
                    <a:pt x="20623" y="5409"/>
                    <a:pt x="20454" y="5538"/>
                  </a:cubicBezTo>
                  <a:cubicBezTo>
                    <a:pt x="20286" y="5668"/>
                    <a:pt x="20104" y="5785"/>
                    <a:pt x="19949" y="5927"/>
                  </a:cubicBezTo>
                  <a:cubicBezTo>
                    <a:pt x="19611" y="6200"/>
                    <a:pt x="19261" y="6485"/>
                    <a:pt x="18937" y="6784"/>
                  </a:cubicBezTo>
                  <a:cubicBezTo>
                    <a:pt x="18262" y="7393"/>
                    <a:pt x="17601" y="8042"/>
                    <a:pt x="16939" y="8729"/>
                  </a:cubicBezTo>
                  <a:cubicBezTo>
                    <a:pt x="14293" y="11505"/>
                    <a:pt x="11712" y="14890"/>
                    <a:pt x="8755" y="18418"/>
                  </a:cubicBezTo>
                  <a:lnTo>
                    <a:pt x="8301" y="18042"/>
                  </a:lnTo>
                  <a:cubicBezTo>
                    <a:pt x="9754" y="16278"/>
                    <a:pt x="11025" y="14631"/>
                    <a:pt x="12192" y="13139"/>
                  </a:cubicBezTo>
                  <a:cubicBezTo>
                    <a:pt x="13360" y="11647"/>
                    <a:pt x="14423" y="10311"/>
                    <a:pt x="15409" y="9144"/>
                  </a:cubicBezTo>
                  <a:cubicBezTo>
                    <a:pt x="17393" y="6796"/>
                    <a:pt x="19106" y="5123"/>
                    <a:pt x="20558" y="3982"/>
                  </a:cubicBezTo>
                  <a:cubicBezTo>
                    <a:pt x="21609" y="3152"/>
                    <a:pt x="22737" y="2425"/>
                    <a:pt x="23918" y="1816"/>
                  </a:cubicBezTo>
                  <a:cubicBezTo>
                    <a:pt x="24294" y="1595"/>
                    <a:pt x="24592" y="1466"/>
                    <a:pt x="24812" y="1336"/>
                  </a:cubicBezTo>
                  <a:cubicBezTo>
                    <a:pt x="24955" y="1258"/>
                    <a:pt x="25085" y="1167"/>
                    <a:pt x="25202" y="1051"/>
                  </a:cubicBezTo>
                  <a:cubicBezTo>
                    <a:pt x="25318" y="921"/>
                    <a:pt x="25176" y="830"/>
                    <a:pt x="24916" y="791"/>
                  </a:cubicBezTo>
                  <a:cubicBezTo>
                    <a:pt x="24657" y="752"/>
                    <a:pt x="24294" y="752"/>
                    <a:pt x="23982" y="752"/>
                  </a:cubicBezTo>
                  <a:cubicBezTo>
                    <a:pt x="23658" y="739"/>
                    <a:pt x="23412" y="726"/>
                    <a:pt x="23373" y="623"/>
                  </a:cubicBezTo>
                  <a:cubicBezTo>
                    <a:pt x="23360" y="571"/>
                    <a:pt x="23399" y="506"/>
                    <a:pt x="23515" y="389"/>
                  </a:cubicBezTo>
                  <a:cubicBezTo>
                    <a:pt x="23593" y="324"/>
                    <a:pt x="23671" y="272"/>
                    <a:pt x="23762" y="220"/>
                  </a:cubicBezTo>
                  <a:cubicBezTo>
                    <a:pt x="23866" y="156"/>
                    <a:pt x="23982" y="78"/>
                    <a:pt x="24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29" name="Google Shape;1129;p36"/>
          <p:cNvSpPr txBox="1">
            <a:spLocks noGrp="1"/>
          </p:cNvSpPr>
          <p:nvPr>
            <p:ph type="subTitle" idx="1"/>
          </p:nvPr>
        </p:nvSpPr>
        <p:spPr>
          <a:xfrm>
            <a:off x="3866360" y="1135925"/>
            <a:ext cx="5164575" cy="1763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hangingPunct="0">
              <a:lnSpc>
                <a:spcPct val="150000"/>
              </a:lnSpc>
              <a:tabLst>
                <a:tab pos="630555" algn="l"/>
              </a:tabLst>
            </a:pPr>
            <a:r>
              <a:rPr lang="vi-VN" sz="15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 chức năng cho người </a:t>
            </a:r>
            <a:r>
              <a:rPr lang="vi-VN" sz="15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5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(đã đăng nhập)</a:t>
            </a:r>
            <a:r>
              <a:rPr lang="vi-VN" sz="15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5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hangingPunct="0">
              <a:spcBef>
                <a:spcPts val="200"/>
              </a:spcBef>
              <a:buFont typeface="Symbol" panose="05050102010706020507" pitchFamily="18" charset="2"/>
              <a:buChar char=""/>
              <a:tabLst>
                <a:tab pos="630555" algn="l"/>
              </a:tabLst>
            </a:pPr>
            <a:r>
              <a:rPr lang="vi-VN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Đăng </a:t>
            </a:r>
            <a:r>
              <a:rPr lang="en-US" sz="15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endParaRPr lang="en-US" sz="15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hangingPunct="0">
              <a:spcBef>
                <a:spcPts val="200"/>
              </a:spcBef>
              <a:buFont typeface="Symbol" panose="05050102010706020507" pitchFamily="18" charset="2"/>
              <a:buChar char=""/>
              <a:tabLst>
                <a:tab pos="630555" algn="l"/>
              </a:tabLst>
            </a:pPr>
            <a:r>
              <a:rPr lang="vi-VN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 kiếm sách: tìm kiếm nhanh, tìm theo loại sách...</a:t>
            </a:r>
            <a:endParaRPr lang="en-US" sz="15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hangingPunct="0">
              <a:spcBef>
                <a:spcPts val="200"/>
              </a:spcBef>
              <a:buFont typeface="Symbol" panose="05050102010706020507" pitchFamily="18" charset="2"/>
              <a:buChar char=""/>
              <a:tabLst>
                <a:tab pos="630555" algn="l"/>
              </a:tabLst>
            </a:pPr>
            <a:r>
              <a:rPr lang="vi-VN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 thị sách</a:t>
            </a:r>
            <a:r>
              <a:rPr lang="vi-VN" sz="15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5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noProof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vi-VN" sz="15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 tin </a:t>
            </a:r>
            <a:r>
              <a:rPr lang="vi-VN" sz="15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5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đọc sách.</a:t>
            </a:r>
            <a:endParaRPr lang="en-US" sz="15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hangingPunct="0">
              <a:spcBef>
                <a:spcPts val="200"/>
              </a:spcBef>
              <a:buFont typeface="Symbol" panose="05050102010706020507" pitchFamily="18" charset="2"/>
              <a:buChar char=""/>
              <a:tabLst>
                <a:tab pos="630555" algn="l"/>
              </a:tabLst>
            </a:pPr>
            <a:r>
              <a:rPr lang="vi-VN" sz="15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 </a:t>
            </a:r>
            <a:r>
              <a:rPr lang="vi-VN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nhật thông </a:t>
            </a:r>
            <a:r>
              <a:rPr lang="vi-VN" sz="15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tin</a:t>
            </a:r>
            <a:r>
              <a:rPr lang="en-US" sz="15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 nhân </a:t>
            </a:r>
            <a:r>
              <a:rPr lang="en-US" sz="15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(trừ phân quyền)</a:t>
            </a:r>
            <a:r>
              <a:rPr lang="vi-VN" sz="15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5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7" name="Google Shape;1127;p36"/>
          <p:cNvSpPr txBox="1">
            <a:spLocks noGrp="1"/>
          </p:cNvSpPr>
          <p:nvPr>
            <p:ph type="title" idx="4294967295"/>
          </p:nvPr>
        </p:nvSpPr>
        <p:spPr>
          <a:xfrm>
            <a:off x="0" y="1830388"/>
            <a:ext cx="2674938" cy="895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chức năng</a:t>
            </a:r>
            <a:endParaRPr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Google Shape;1129;p36"/>
          <p:cNvSpPr txBox="1">
            <a:spLocks noGrp="1"/>
          </p:cNvSpPr>
          <p:nvPr>
            <p:ph type="subTitle" idx="4294967295"/>
          </p:nvPr>
        </p:nvSpPr>
        <p:spPr>
          <a:xfrm flipH="1">
            <a:off x="3866360" y="2590929"/>
            <a:ext cx="5338729" cy="2490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 hangingPunct="0">
              <a:lnSpc>
                <a:spcPct val="150000"/>
              </a:lnSpc>
              <a:buNone/>
              <a:tabLst>
                <a:tab pos="630555" algn="l"/>
              </a:tabLst>
            </a:pPr>
            <a:r>
              <a:rPr lang="vi-VN" sz="15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 chức năng cho admin:</a:t>
            </a:r>
            <a:endParaRPr lang="en-US" sz="15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hangingPunct="0">
              <a:spcBef>
                <a:spcPts val="200"/>
              </a:spcBef>
              <a:buFont typeface="Symbol" panose="05050102010706020507" pitchFamily="18" charset="2"/>
              <a:buChar char=""/>
              <a:tabLst>
                <a:tab pos="630555" algn="l"/>
              </a:tabLst>
            </a:pPr>
            <a:r>
              <a:rPr lang="vi-VN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Đăng </a:t>
            </a:r>
            <a:r>
              <a:rPr lang="vi-VN" sz="15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5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đăng xuất</a:t>
            </a:r>
            <a:endParaRPr lang="en-US" sz="15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hangingPunct="0">
              <a:spcBef>
                <a:spcPts val="200"/>
              </a:spcBef>
              <a:buFont typeface="Symbol" panose="05050102010706020507" pitchFamily="18" charset="2"/>
              <a:buChar char=""/>
              <a:tabLst>
                <a:tab pos="630555" algn="l"/>
              </a:tabLst>
            </a:pP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Tìm kiếm sách: tìm kiếm nhanh, tìm theo loại sách</a:t>
            </a:r>
            <a:r>
              <a:rPr lang="vi-VN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hangingPunct="0">
              <a:spcBef>
                <a:spcPts val="200"/>
              </a:spcBef>
              <a:buFont typeface="Symbol" panose="05050102010706020507" pitchFamily="18" charset="2"/>
              <a:buChar char=""/>
              <a:tabLst>
                <a:tab pos="630555" algn="l"/>
              </a:tabLst>
            </a:pPr>
            <a:r>
              <a:rPr lang="en-US" sz="15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 thị sách, xem thông tin sách, đọc sách.</a:t>
            </a:r>
            <a:endParaRPr lang="en-US" sz="15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hangingPunct="0">
              <a:spcBef>
                <a:spcPts val="200"/>
              </a:spcBef>
              <a:buFont typeface="Symbol" panose="05050102010706020507" pitchFamily="18" charset="2"/>
              <a:buChar char=""/>
              <a:tabLst>
                <a:tab pos="630555" algn="l"/>
              </a:tabLst>
            </a:pPr>
            <a:r>
              <a:rPr lang="vi-VN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lý sách: thêm, sửa, xóa.</a:t>
            </a:r>
            <a:endParaRPr lang="en-US" sz="15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hangingPunct="0">
              <a:spcBef>
                <a:spcPts val="200"/>
              </a:spcBef>
              <a:buFont typeface="Symbol" panose="05050102010706020507" pitchFamily="18" charset="2"/>
              <a:buChar char=""/>
              <a:tabLst>
                <a:tab pos="630555" algn="l"/>
              </a:tabLst>
            </a:pPr>
            <a:r>
              <a:rPr lang="vi-VN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lý người dùng: </a:t>
            </a:r>
            <a:r>
              <a:rPr lang="en-US" sz="15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 quyền, </a:t>
            </a:r>
            <a:r>
              <a:rPr lang="vi-VN" sz="15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vi-VN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xóa.</a:t>
            </a:r>
            <a:endParaRPr lang="en-US" sz="15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hangingPunct="0">
              <a:spcBef>
                <a:spcPts val="200"/>
              </a:spcBef>
              <a:buFont typeface="Symbol" panose="05050102010706020507" pitchFamily="18" charset="2"/>
              <a:buChar char=""/>
              <a:tabLst>
                <a:tab pos="630555" algn="l"/>
              </a:tabLst>
            </a:pPr>
            <a:r>
              <a:rPr lang="vi-VN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 thị tất cả thông tin của sách và người dùng</a:t>
            </a:r>
            <a:r>
              <a:rPr lang="vi-VN" sz="15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5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hangingPunct="0">
              <a:spcBef>
                <a:spcPts val="200"/>
              </a:spcBef>
              <a:buFont typeface="Symbol" panose="05050102010706020507" pitchFamily="18" charset="2"/>
              <a:buChar char=""/>
              <a:tabLst>
                <a:tab pos="630555" algn="l"/>
              </a:tabLst>
            </a:pPr>
            <a:r>
              <a:rPr lang="vi-VN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 nhật thông tin</a:t>
            </a: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 </a:t>
            </a:r>
            <a:r>
              <a:rPr lang="en-US" sz="15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nhân.</a:t>
            </a:r>
            <a:endParaRPr lang="en-US" sz="15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Google Shape;1629;p34"/>
          <p:cNvGrpSpPr/>
          <p:nvPr/>
        </p:nvGrpSpPr>
        <p:grpSpPr>
          <a:xfrm>
            <a:off x="809016" y="3117033"/>
            <a:ext cx="1635624" cy="1537272"/>
            <a:chOff x="1023150" y="238100"/>
            <a:chExt cx="5572825" cy="5237725"/>
          </a:xfrm>
        </p:grpSpPr>
        <p:sp>
          <p:nvSpPr>
            <p:cNvPr id="37" name="Google Shape;1630;p34"/>
            <p:cNvSpPr/>
            <p:nvPr/>
          </p:nvSpPr>
          <p:spPr>
            <a:xfrm>
              <a:off x="2916200" y="1401125"/>
              <a:ext cx="1101750" cy="1227975"/>
            </a:xfrm>
            <a:custGeom>
              <a:avLst/>
              <a:gdLst/>
              <a:ahLst/>
              <a:cxnLst/>
              <a:rect l="l" t="t" r="r" b="b"/>
              <a:pathLst>
                <a:path w="44070" h="49119" extrusionOk="0">
                  <a:moveTo>
                    <a:pt x="16555" y="1"/>
                  </a:moveTo>
                  <a:lnTo>
                    <a:pt x="1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1631;p34"/>
            <p:cNvSpPr/>
            <p:nvPr/>
          </p:nvSpPr>
          <p:spPr>
            <a:xfrm>
              <a:off x="2935350" y="1351375"/>
              <a:ext cx="1073650" cy="1238425"/>
            </a:xfrm>
            <a:custGeom>
              <a:avLst/>
              <a:gdLst/>
              <a:ahLst/>
              <a:cxnLst/>
              <a:rect l="l" t="t" r="r" b="b"/>
              <a:pathLst>
                <a:path w="42946" h="49537" extrusionOk="0">
                  <a:moveTo>
                    <a:pt x="16722" y="1"/>
                  </a:moveTo>
                  <a:lnTo>
                    <a:pt x="1" y="36884"/>
                  </a:lnTo>
                  <a:lnTo>
                    <a:pt x="25894" y="49536"/>
                  </a:lnTo>
                  <a:lnTo>
                    <a:pt x="42946" y="14090"/>
                  </a:lnTo>
                  <a:lnTo>
                    <a:pt x="167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632;p34"/>
            <p:cNvSpPr/>
            <p:nvPr/>
          </p:nvSpPr>
          <p:spPr>
            <a:xfrm>
              <a:off x="3001100" y="1315175"/>
              <a:ext cx="1101775" cy="1227975"/>
            </a:xfrm>
            <a:custGeom>
              <a:avLst/>
              <a:gdLst/>
              <a:ahLst/>
              <a:cxnLst/>
              <a:rect l="l" t="t" r="r" b="b"/>
              <a:pathLst>
                <a:path w="44071" h="49119" extrusionOk="0">
                  <a:moveTo>
                    <a:pt x="16555" y="1"/>
                  </a:moveTo>
                  <a:lnTo>
                    <a:pt x="0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633;p34"/>
            <p:cNvSpPr/>
            <p:nvPr/>
          </p:nvSpPr>
          <p:spPr>
            <a:xfrm>
              <a:off x="2916200" y="1305450"/>
              <a:ext cx="498775" cy="993625"/>
            </a:xfrm>
            <a:custGeom>
              <a:avLst/>
              <a:gdLst/>
              <a:ahLst/>
              <a:cxnLst/>
              <a:rect l="l" t="t" r="r" b="b"/>
              <a:pathLst>
                <a:path w="19951" h="39745" extrusionOk="0">
                  <a:moveTo>
                    <a:pt x="18567" y="1"/>
                  </a:moveTo>
                  <a:cubicBezTo>
                    <a:pt x="17414" y="1"/>
                    <a:pt x="17184" y="1083"/>
                    <a:pt x="17184" y="1083"/>
                  </a:cubicBezTo>
                  <a:cubicBezTo>
                    <a:pt x="9066" y="17883"/>
                    <a:pt x="7277" y="22093"/>
                    <a:pt x="1" y="39745"/>
                  </a:cubicBezTo>
                  <a:cubicBezTo>
                    <a:pt x="647" y="39116"/>
                    <a:pt x="3397" y="36308"/>
                    <a:pt x="3397" y="36308"/>
                  </a:cubicBezTo>
                  <a:lnTo>
                    <a:pt x="19951" y="390"/>
                  </a:lnTo>
                  <a:cubicBezTo>
                    <a:pt x="19384" y="108"/>
                    <a:pt x="18930" y="1"/>
                    <a:pt x="18567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634;p34"/>
            <p:cNvSpPr/>
            <p:nvPr/>
          </p:nvSpPr>
          <p:spPr>
            <a:xfrm>
              <a:off x="2960175" y="2259050"/>
              <a:ext cx="608975" cy="298525"/>
            </a:xfrm>
            <a:custGeom>
              <a:avLst/>
              <a:gdLst/>
              <a:ahLst/>
              <a:cxnLst/>
              <a:rect l="l" t="t" r="r" b="b"/>
              <a:pathLst>
                <a:path w="24359" h="11941" extrusionOk="0">
                  <a:moveTo>
                    <a:pt x="36" y="1"/>
                  </a:moveTo>
                  <a:cubicBezTo>
                    <a:pt x="25" y="1"/>
                    <a:pt x="19" y="3"/>
                    <a:pt x="17" y="7"/>
                  </a:cubicBezTo>
                  <a:cubicBezTo>
                    <a:pt x="0" y="44"/>
                    <a:pt x="328" y="236"/>
                    <a:pt x="930" y="563"/>
                  </a:cubicBezTo>
                  <a:cubicBezTo>
                    <a:pt x="1533" y="892"/>
                    <a:pt x="2410" y="1352"/>
                    <a:pt x="3499" y="1915"/>
                  </a:cubicBezTo>
                  <a:cubicBezTo>
                    <a:pt x="5678" y="3041"/>
                    <a:pt x="8701" y="4569"/>
                    <a:pt x="12053" y="6226"/>
                  </a:cubicBezTo>
                  <a:cubicBezTo>
                    <a:pt x="15406" y="7884"/>
                    <a:pt x="18456" y="9356"/>
                    <a:pt x="20681" y="10388"/>
                  </a:cubicBezTo>
                  <a:cubicBezTo>
                    <a:pt x="22778" y="11366"/>
                    <a:pt x="24147" y="11940"/>
                    <a:pt x="24323" y="11940"/>
                  </a:cubicBezTo>
                  <a:cubicBezTo>
                    <a:pt x="24333" y="11940"/>
                    <a:pt x="24339" y="11938"/>
                    <a:pt x="24341" y="11934"/>
                  </a:cubicBezTo>
                  <a:cubicBezTo>
                    <a:pt x="24359" y="11897"/>
                    <a:pt x="24030" y="11705"/>
                    <a:pt x="23428" y="11378"/>
                  </a:cubicBezTo>
                  <a:cubicBezTo>
                    <a:pt x="22827" y="11049"/>
                    <a:pt x="21948" y="10589"/>
                    <a:pt x="20859" y="10026"/>
                  </a:cubicBezTo>
                  <a:cubicBezTo>
                    <a:pt x="18681" y="8901"/>
                    <a:pt x="15660" y="7373"/>
                    <a:pt x="12306" y="5715"/>
                  </a:cubicBezTo>
                  <a:cubicBezTo>
                    <a:pt x="8952" y="4057"/>
                    <a:pt x="5902" y="2585"/>
                    <a:pt x="3677" y="1553"/>
                  </a:cubicBezTo>
                  <a:cubicBezTo>
                    <a:pt x="1580" y="575"/>
                    <a:pt x="211" y="1"/>
                    <a:pt x="36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635;p34"/>
            <p:cNvSpPr/>
            <p:nvPr/>
          </p:nvSpPr>
          <p:spPr>
            <a:xfrm>
              <a:off x="2973675" y="2241050"/>
              <a:ext cx="316125" cy="154800"/>
            </a:xfrm>
            <a:custGeom>
              <a:avLst/>
              <a:gdLst/>
              <a:ahLst/>
              <a:cxnLst/>
              <a:rect l="l" t="t" r="r" b="b"/>
              <a:pathLst>
                <a:path w="12645" h="6192" extrusionOk="0">
                  <a:moveTo>
                    <a:pt x="70" y="1"/>
                  </a:moveTo>
                  <a:cubicBezTo>
                    <a:pt x="49" y="1"/>
                    <a:pt x="37" y="5"/>
                    <a:pt x="33" y="13"/>
                  </a:cubicBezTo>
                  <a:cubicBezTo>
                    <a:pt x="0" y="85"/>
                    <a:pt x="681" y="476"/>
                    <a:pt x="1796" y="1078"/>
                  </a:cubicBezTo>
                  <a:cubicBezTo>
                    <a:pt x="2912" y="1678"/>
                    <a:pt x="4464" y="2488"/>
                    <a:pt x="6195" y="3351"/>
                  </a:cubicBezTo>
                  <a:cubicBezTo>
                    <a:pt x="7926" y="4215"/>
                    <a:pt x="9508" y="4968"/>
                    <a:pt x="10673" y="5477"/>
                  </a:cubicBezTo>
                  <a:cubicBezTo>
                    <a:pt x="11709" y="5933"/>
                    <a:pt x="12414" y="6191"/>
                    <a:pt x="12577" y="6191"/>
                  </a:cubicBezTo>
                  <a:cubicBezTo>
                    <a:pt x="12596" y="6191"/>
                    <a:pt x="12608" y="6188"/>
                    <a:pt x="12612" y="6180"/>
                  </a:cubicBezTo>
                  <a:cubicBezTo>
                    <a:pt x="12645" y="6108"/>
                    <a:pt x="11964" y="5715"/>
                    <a:pt x="10848" y="5115"/>
                  </a:cubicBezTo>
                  <a:cubicBezTo>
                    <a:pt x="9732" y="4514"/>
                    <a:pt x="8180" y="3705"/>
                    <a:pt x="6449" y="2842"/>
                  </a:cubicBezTo>
                  <a:cubicBezTo>
                    <a:pt x="4719" y="1977"/>
                    <a:pt x="3136" y="1226"/>
                    <a:pt x="1972" y="715"/>
                  </a:cubicBezTo>
                  <a:cubicBezTo>
                    <a:pt x="938" y="260"/>
                    <a:pt x="236" y="1"/>
                    <a:pt x="70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636;p34"/>
            <p:cNvSpPr/>
            <p:nvPr/>
          </p:nvSpPr>
          <p:spPr>
            <a:xfrm>
              <a:off x="3332000" y="1765650"/>
              <a:ext cx="461075" cy="262175"/>
            </a:xfrm>
            <a:custGeom>
              <a:avLst/>
              <a:gdLst/>
              <a:ahLst/>
              <a:cxnLst/>
              <a:rect l="l" t="t" r="r" b="b"/>
              <a:pathLst>
                <a:path w="18443" h="10487" extrusionOk="0">
                  <a:moveTo>
                    <a:pt x="1279" y="0"/>
                  </a:moveTo>
                  <a:lnTo>
                    <a:pt x="1" y="1933"/>
                  </a:lnTo>
                  <a:lnTo>
                    <a:pt x="17886" y="10486"/>
                  </a:lnTo>
                  <a:lnTo>
                    <a:pt x="18442" y="8665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637;p34"/>
            <p:cNvSpPr/>
            <p:nvPr/>
          </p:nvSpPr>
          <p:spPr>
            <a:xfrm>
              <a:off x="3264075" y="2251225"/>
              <a:ext cx="142575" cy="116875"/>
            </a:xfrm>
            <a:custGeom>
              <a:avLst/>
              <a:gdLst/>
              <a:ahLst/>
              <a:cxnLst/>
              <a:rect l="l" t="t" r="r" b="b"/>
              <a:pathLst>
                <a:path w="5703" h="4675" extrusionOk="0">
                  <a:moveTo>
                    <a:pt x="1130" y="1"/>
                  </a:moveTo>
                  <a:lnTo>
                    <a:pt x="1" y="1544"/>
                  </a:lnTo>
                  <a:lnTo>
                    <a:pt x="5041" y="4675"/>
                  </a:lnTo>
                  <a:lnTo>
                    <a:pt x="5703" y="25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638;p34"/>
            <p:cNvSpPr/>
            <p:nvPr/>
          </p:nvSpPr>
          <p:spPr>
            <a:xfrm>
              <a:off x="3527575" y="1613500"/>
              <a:ext cx="199825" cy="201600"/>
            </a:xfrm>
            <a:custGeom>
              <a:avLst/>
              <a:gdLst/>
              <a:ahLst/>
              <a:cxnLst/>
              <a:rect l="l" t="t" r="r" b="b"/>
              <a:pathLst>
                <a:path w="7993" h="8064" extrusionOk="0">
                  <a:moveTo>
                    <a:pt x="4540" y="1"/>
                  </a:moveTo>
                  <a:lnTo>
                    <a:pt x="2837" y="2271"/>
                  </a:lnTo>
                  <a:lnTo>
                    <a:pt x="0" y="2156"/>
                  </a:lnTo>
                  <a:lnTo>
                    <a:pt x="1633" y="4477"/>
                  </a:lnTo>
                  <a:lnTo>
                    <a:pt x="647" y="7138"/>
                  </a:lnTo>
                  <a:lnTo>
                    <a:pt x="3360" y="6303"/>
                  </a:lnTo>
                  <a:lnTo>
                    <a:pt x="5586" y="8063"/>
                  </a:lnTo>
                  <a:lnTo>
                    <a:pt x="5629" y="5225"/>
                  </a:lnTo>
                  <a:lnTo>
                    <a:pt x="7992" y="3653"/>
                  </a:lnTo>
                  <a:lnTo>
                    <a:pt x="5306" y="2735"/>
                  </a:lnTo>
                  <a:lnTo>
                    <a:pt x="454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639;p34"/>
            <p:cNvSpPr/>
            <p:nvPr/>
          </p:nvSpPr>
          <p:spPr>
            <a:xfrm>
              <a:off x="1826150" y="3809800"/>
              <a:ext cx="156225" cy="232075"/>
            </a:xfrm>
            <a:custGeom>
              <a:avLst/>
              <a:gdLst/>
              <a:ahLst/>
              <a:cxnLst/>
              <a:rect l="l" t="t" r="r" b="b"/>
              <a:pathLst>
                <a:path w="6249" h="9283" extrusionOk="0">
                  <a:moveTo>
                    <a:pt x="4008" y="1"/>
                  </a:moveTo>
                  <a:lnTo>
                    <a:pt x="2" y="2938"/>
                  </a:lnTo>
                  <a:lnTo>
                    <a:pt x="1" y="2938"/>
                  </a:lnTo>
                  <a:cubicBezTo>
                    <a:pt x="1" y="2938"/>
                    <a:pt x="527" y="7113"/>
                    <a:pt x="2943" y="9282"/>
                  </a:cubicBezTo>
                  <a:lnTo>
                    <a:pt x="2335" y="4957"/>
                  </a:lnTo>
                  <a:lnTo>
                    <a:pt x="2335" y="4957"/>
                  </a:lnTo>
                  <a:cubicBezTo>
                    <a:pt x="2335" y="4957"/>
                    <a:pt x="5111" y="7123"/>
                    <a:pt x="6137" y="7123"/>
                  </a:cubicBezTo>
                  <a:cubicBezTo>
                    <a:pt x="6177" y="7123"/>
                    <a:pt x="6214" y="7120"/>
                    <a:pt x="6248" y="7113"/>
                  </a:cubicBezTo>
                  <a:cubicBezTo>
                    <a:pt x="6248" y="7113"/>
                    <a:pt x="3378" y="2286"/>
                    <a:pt x="4008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640;p34"/>
            <p:cNvSpPr/>
            <p:nvPr/>
          </p:nvSpPr>
          <p:spPr>
            <a:xfrm>
              <a:off x="1023150" y="2158375"/>
              <a:ext cx="629225" cy="254425"/>
            </a:xfrm>
            <a:custGeom>
              <a:avLst/>
              <a:gdLst/>
              <a:ahLst/>
              <a:cxnLst/>
              <a:rect l="l" t="t" r="r" b="b"/>
              <a:pathLst>
                <a:path w="25169" h="10177" extrusionOk="0">
                  <a:moveTo>
                    <a:pt x="24325" y="0"/>
                  </a:moveTo>
                  <a:lnTo>
                    <a:pt x="0" y="9698"/>
                  </a:lnTo>
                  <a:lnTo>
                    <a:pt x="1316" y="10176"/>
                  </a:lnTo>
                  <a:lnTo>
                    <a:pt x="25169" y="1379"/>
                  </a:lnTo>
                  <a:lnTo>
                    <a:pt x="24325" y="0"/>
                  </a:lnTo>
                  <a:close/>
                </a:path>
              </a:pathLst>
            </a:custGeom>
            <a:solidFill>
              <a:srgbClr val="B57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1641;p34"/>
            <p:cNvSpPr/>
            <p:nvPr/>
          </p:nvSpPr>
          <p:spPr>
            <a:xfrm>
              <a:off x="1363100" y="2157075"/>
              <a:ext cx="1042825" cy="1804450"/>
            </a:xfrm>
            <a:custGeom>
              <a:avLst/>
              <a:gdLst/>
              <a:ahLst/>
              <a:cxnLst/>
              <a:rect l="l" t="t" r="r" b="b"/>
              <a:pathLst>
                <a:path w="41713" h="72178" extrusionOk="0">
                  <a:moveTo>
                    <a:pt x="32792" y="0"/>
                  </a:moveTo>
                  <a:lnTo>
                    <a:pt x="0" y="11546"/>
                  </a:lnTo>
                  <a:lnTo>
                    <a:pt x="14055" y="72177"/>
                  </a:lnTo>
                  <a:lnTo>
                    <a:pt x="41713" y="52798"/>
                  </a:lnTo>
                  <a:lnTo>
                    <a:pt x="32792" y="0"/>
                  </a:lnTo>
                  <a:close/>
                </a:path>
              </a:pathLst>
            </a:custGeom>
            <a:solidFill>
              <a:srgbClr val="5E9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1642;p34"/>
            <p:cNvSpPr/>
            <p:nvPr/>
          </p:nvSpPr>
          <p:spPr>
            <a:xfrm>
              <a:off x="1826150" y="2157075"/>
              <a:ext cx="153675" cy="71575"/>
            </a:xfrm>
            <a:custGeom>
              <a:avLst/>
              <a:gdLst/>
              <a:ahLst/>
              <a:cxnLst/>
              <a:rect l="l" t="t" r="r" b="b"/>
              <a:pathLst>
                <a:path w="6147" h="2863" extrusionOk="0">
                  <a:moveTo>
                    <a:pt x="5772" y="0"/>
                  </a:moveTo>
                  <a:lnTo>
                    <a:pt x="1" y="2862"/>
                  </a:lnTo>
                  <a:lnTo>
                    <a:pt x="6146" y="1130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643;p34"/>
            <p:cNvSpPr/>
            <p:nvPr/>
          </p:nvSpPr>
          <p:spPr>
            <a:xfrm>
              <a:off x="1056050" y="2157075"/>
              <a:ext cx="1085125" cy="288650"/>
            </a:xfrm>
            <a:custGeom>
              <a:avLst/>
              <a:gdLst/>
              <a:ahLst/>
              <a:cxnLst/>
              <a:rect l="l" t="t" r="r" b="b"/>
              <a:pathLst>
                <a:path w="43405" h="11546" extrusionOk="0">
                  <a:moveTo>
                    <a:pt x="36576" y="0"/>
                  </a:moveTo>
                  <a:lnTo>
                    <a:pt x="27724" y="52"/>
                  </a:lnTo>
                  <a:lnTo>
                    <a:pt x="0" y="9924"/>
                  </a:lnTo>
                  <a:lnTo>
                    <a:pt x="12282" y="11546"/>
                  </a:lnTo>
                  <a:lnTo>
                    <a:pt x="43404" y="587"/>
                  </a:lnTo>
                  <a:lnTo>
                    <a:pt x="39367" y="450"/>
                  </a:lnTo>
                  <a:lnTo>
                    <a:pt x="30805" y="2862"/>
                  </a:lnTo>
                  <a:lnTo>
                    <a:pt x="36576" y="0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644;p34"/>
            <p:cNvSpPr/>
            <p:nvPr/>
          </p:nvSpPr>
          <p:spPr>
            <a:xfrm>
              <a:off x="1065975" y="2157075"/>
              <a:ext cx="612825" cy="252925"/>
            </a:xfrm>
            <a:custGeom>
              <a:avLst/>
              <a:gdLst/>
              <a:ahLst/>
              <a:cxnLst/>
              <a:rect l="l" t="t" r="r" b="b"/>
              <a:pathLst>
                <a:path w="24513" h="10117" extrusionOk="0">
                  <a:moveTo>
                    <a:pt x="24007" y="0"/>
                  </a:moveTo>
                  <a:lnTo>
                    <a:pt x="1" y="10117"/>
                  </a:lnTo>
                  <a:lnTo>
                    <a:pt x="24512" y="1055"/>
                  </a:lnTo>
                  <a:lnTo>
                    <a:pt x="24007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645;p34"/>
            <p:cNvSpPr/>
            <p:nvPr/>
          </p:nvSpPr>
          <p:spPr>
            <a:xfrm>
              <a:off x="1349850" y="2221650"/>
              <a:ext cx="495550" cy="191175"/>
            </a:xfrm>
            <a:custGeom>
              <a:avLst/>
              <a:gdLst/>
              <a:ahLst/>
              <a:cxnLst/>
              <a:rect l="l" t="t" r="r" b="b"/>
              <a:pathLst>
                <a:path w="19822" h="7647" extrusionOk="0">
                  <a:moveTo>
                    <a:pt x="19821" y="0"/>
                  </a:moveTo>
                  <a:cubicBezTo>
                    <a:pt x="19814" y="0"/>
                    <a:pt x="15381" y="1708"/>
                    <a:pt x="9910" y="3819"/>
                  </a:cubicBezTo>
                  <a:cubicBezTo>
                    <a:pt x="4436" y="5930"/>
                    <a:pt x="0" y="7644"/>
                    <a:pt x="1" y="7646"/>
                  </a:cubicBezTo>
                  <a:cubicBezTo>
                    <a:pt x="1" y="7646"/>
                    <a:pt x="1" y="7646"/>
                    <a:pt x="1" y="7646"/>
                  </a:cubicBezTo>
                  <a:cubicBezTo>
                    <a:pt x="6" y="7646"/>
                    <a:pt x="4442" y="5937"/>
                    <a:pt x="9912" y="3826"/>
                  </a:cubicBezTo>
                  <a:cubicBezTo>
                    <a:pt x="15386" y="1715"/>
                    <a:pt x="19821" y="3"/>
                    <a:pt x="19821" y="0"/>
                  </a:cubicBezTo>
                  <a:cubicBezTo>
                    <a:pt x="19821" y="0"/>
                    <a:pt x="19821" y="0"/>
                    <a:pt x="19821" y="0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646;p34"/>
            <p:cNvSpPr/>
            <p:nvPr/>
          </p:nvSpPr>
          <p:spPr>
            <a:xfrm>
              <a:off x="1294925" y="2155725"/>
              <a:ext cx="608350" cy="259325"/>
            </a:xfrm>
            <a:custGeom>
              <a:avLst/>
              <a:gdLst/>
              <a:ahLst/>
              <a:cxnLst/>
              <a:rect l="l" t="t" r="r" b="b"/>
              <a:pathLst>
                <a:path w="24334" h="10373" extrusionOk="0">
                  <a:moveTo>
                    <a:pt x="24332" y="1"/>
                  </a:moveTo>
                  <a:cubicBezTo>
                    <a:pt x="24328" y="1"/>
                    <a:pt x="18882" y="2320"/>
                    <a:pt x="12166" y="5184"/>
                  </a:cubicBezTo>
                  <a:cubicBezTo>
                    <a:pt x="5447" y="8049"/>
                    <a:pt x="1" y="10370"/>
                    <a:pt x="2" y="10372"/>
                  </a:cubicBezTo>
                  <a:cubicBezTo>
                    <a:pt x="2" y="10372"/>
                    <a:pt x="2" y="10372"/>
                    <a:pt x="2" y="10372"/>
                  </a:cubicBezTo>
                  <a:cubicBezTo>
                    <a:pt x="9" y="10372"/>
                    <a:pt x="5452" y="8053"/>
                    <a:pt x="12169" y="5190"/>
                  </a:cubicBezTo>
                  <a:cubicBezTo>
                    <a:pt x="18887" y="2327"/>
                    <a:pt x="24333" y="3"/>
                    <a:pt x="24332" y="1"/>
                  </a:cubicBezTo>
                  <a:cubicBezTo>
                    <a:pt x="24332" y="1"/>
                    <a:pt x="24332" y="1"/>
                    <a:pt x="2433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647;p34"/>
            <p:cNvSpPr/>
            <p:nvPr/>
          </p:nvSpPr>
          <p:spPr>
            <a:xfrm>
              <a:off x="1023150" y="2400825"/>
              <a:ext cx="691350" cy="1560700"/>
            </a:xfrm>
            <a:custGeom>
              <a:avLst/>
              <a:gdLst/>
              <a:ahLst/>
              <a:cxnLst/>
              <a:rect l="l" t="t" r="r" b="b"/>
              <a:pathLst>
                <a:path w="27654" h="62428" extrusionOk="0">
                  <a:moveTo>
                    <a:pt x="0" y="0"/>
                  </a:moveTo>
                  <a:cubicBezTo>
                    <a:pt x="0" y="1392"/>
                    <a:pt x="12881" y="60011"/>
                    <a:pt x="12881" y="60011"/>
                  </a:cubicBezTo>
                  <a:lnTo>
                    <a:pt x="27653" y="62427"/>
                  </a:lnTo>
                  <a:lnTo>
                    <a:pt x="13598" y="1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648;p34"/>
            <p:cNvSpPr/>
            <p:nvPr/>
          </p:nvSpPr>
          <p:spPr>
            <a:xfrm>
              <a:off x="1156975" y="2689125"/>
              <a:ext cx="376325" cy="1020050"/>
            </a:xfrm>
            <a:custGeom>
              <a:avLst/>
              <a:gdLst/>
              <a:ahLst/>
              <a:cxnLst/>
              <a:rect l="l" t="t" r="r" b="b"/>
              <a:pathLst>
                <a:path w="15053" h="40802" extrusionOk="0">
                  <a:moveTo>
                    <a:pt x="0" y="0"/>
                  </a:moveTo>
                  <a:lnTo>
                    <a:pt x="9557" y="40092"/>
                  </a:lnTo>
                  <a:lnTo>
                    <a:pt x="15053" y="40801"/>
                  </a:lnTo>
                  <a:lnTo>
                    <a:pt x="15053" y="40801"/>
                  </a:lnTo>
                  <a:lnTo>
                    <a:pt x="5520" y="1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649;p34"/>
            <p:cNvSpPr/>
            <p:nvPr/>
          </p:nvSpPr>
          <p:spPr>
            <a:xfrm>
              <a:off x="1130450" y="2612900"/>
              <a:ext cx="166225" cy="46300"/>
            </a:xfrm>
            <a:custGeom>
              <a:avLst/>
              <a:gdLst/>
              <a:ahLst/>
              <a:cxnLst/>
              <a:rect l="l" t="t" r="r" b="b"/>
              <a:pathLst>
                <a:path w="6649" h="1852" extrusionOk="0">
                  <a:moveTo>
                    <a:pt x="961" y="0"/>
                  </a:moveTo>
                  <a:cubicBezTo>
                    <a:pt x="438" y="0"/>
                    <a:pt x="105" y="76"/>
                    <a:pt x="72" y="229"/>
                  </a:cubicBezTo>
                  <a:cubicBezTo>
                    <a:pt x="0" y="566"/>
                    <a:pt x="1397" y="1151"/>
                    <a:pt x="3194" y="1536"/>
                  </a:cubicBezTo>
                  <a:cubicBezTo>
                    <a:pt x="4170" y="1745"/>
                    <a:pt x="5063" y="1852"/>
                    <a:pt x="5686" y="1852"/>
                  </a:cubicBezTo>
                  <a:cubicBezTo>
                    <a:pt x="6210" y="1852"/>
                    <a:pt x="6543" y="1777"/>
                    <a:pt x="6576" y="1623"/>
                  </a:cubicBezTo>
                  <a:cubicBezTo>
                    <a:pt x="6649" y="1286"/>
                    <a:pt x="5251" y="701"/>
                    <a:pt x="3455" y="317"/>
                  </a:cubicBezTo>
                  <a:cubicBezTo>
                    <a:pt x="2478" y="107"/>
                    <a:pt x="1584" y="0"/>
                    <a:pt x="961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650;p34"/>
            <p:cNvSpPr/>
            <p:nvPr/>
          </p:nvSpPr>
          <p:spPr>
            <a:xfrm>
              <a:off x="1652350" y="2653525"/>
              <a:ext cx="547950" cy="464325"/>
            </a:xfrm>
            <a:custGeom>
              <a:avLst/>
              <a:gdLst/>
              <a:ahLst/>
              <a:cxnLst/>
              <a:rect l="l" t="t" r="r" b="b"/>
              <a:pathLst>
                <a:path w="21918" h="18573" extrusionOk="0">
                  <a:moveTo>
                    <a:pt x="20458" y="0"/>
                  </a:moveTo>
                  <a:lnTo>
                    <a:pt x="1" y="8145"/>
                  </a:lnTo>
                  <a:lnTo>
                    <a:pt x="2485" y="18572"/>
                  </a:lnTo>
                  <a:lnTo>
                    <a:pt x="21917" y="8766"/>
                  </a:lnTo>
                  <a:lnTo>
                    <a:pt x="20458" y="0"/>
                  </a:ln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651;p34"/>
            <p:cNvSpPr/>
            <p:nvPr/>
          </p:nvSpPr>
          <p:spPr>
            <a:xfrm>
              <a:off x="1734975" y="2935000"/>
              <a:ext cx="494750" cy="263725"/>
            </a:xfrm>
            <a:custGeom>
              <a:avLst/>
              <a:gdLst/>
              <a:ahLst/>
              <a:cxnLst/>
              <a:rect l="l" t="t" r="r" b="b"/>
              <a:pathLst>
                <a:path w="19790" h="10549" extrusionOk="0">
                  <a:moveTo>
                    <a:pt x="19542" y="0"/>
                  </a:moveTo>
                  <a:cubicBezTo>
                    <a:pt x="18881" y="0"/>
                    <a:pt x="14629" y="2014"/>
                    <a:pt x="9600" y="4724"/>
                  </a:cubicBezTo>
                  <a:cubicBezTo>
                    <a:pt x="4224" y="7622"/>
                    <a:pt x="1" y="10215"/>
                    <a:pt x="163" y="10519"/>
                  </a:cubicBezTo>
                  <a:cubicBezTo>
                    <a:pt x="174" y="10539"/>
                    <a:pt x="202" y="10548"/>
                    <a:pt x="248" y="10548"/>
                  </a:cubicBezTo>
                  <a:cubicBezTo>
                    <a:pt x="908" y="10548"/>
                    <a:pt x="5163" y="8533"/>
                    <a:pt x="10192" y="5823"/>
                  </a:cubicBezTo>
                  <a:cubicBezTo>
                    <a:pt x="15564" y="2927"/>
                    <a:pt x="19790" y="332"/>
                    <a:pt x="19626" y="29"/>
                  </a:cubicBezTo>
                  <a:cubicBezTo>
                    <a:pt x="19616" y="10"/>
                    <a:pt x="19587" y="0"/>
                    <a:pt x="19542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652;p34"/>
            <p:cNvSpPr/>
            <p:nvPr/>
          </p:nvSpPr>
          <p:spPr>
            <a:xfrm>
              <a:off x="1407075" y="3735775"/>
              <a:ext cx="127675" cy="35775"/>
            </a:xfrm>
            <a:custGeom>
              <a:avLst/>
              <a:gdLst/>
              <a:ahLst/>
              <a:cxnLst/>
              <a:rect l="l" t="t" r="r" b="b"/>
              <a:pathLst>
                <a:path w="5107" h="1431" extrusionOk="0">
                  <a:moveTo>
                    <a:pt x="1195" y="0"/>
                  </a:moveTo>
                  <a:cubicBezTo>
                    <a:pt x="560" y="0"/>
                    <a:pt x="127" y="90"/>
                    <a:pt x="78" y="296"/>
                  </a:cubicBezTo>
                  <a:cubicBezTo>
                    <a:pt x="0" y="627"/>
                    <a:pt x="1067" y="1161"/>
                    <a:pt x="2473" y="1343"/>
                  </a:cubicBezTo>
                  <a:cubicBezTo>
                    <a:pt x="2925" y="1402"/>
                    <a:pt x="3351" y="1430"/>
                    <a:pt x="3722" y="1430"/>
                  </a:cubicBezTo>
                  <a:cubicBezTo>
                    <a:pt x="4482" y="1430"/>
                    <a:pt x="5010" y="1310"/>
                    <a:pt x="5049" y="1082"/>
                  </a:cubicBezTo>
                  <a:cubicBezTo>
                    <a:pt x="5107" y="743"/>
                    <a:pt x="4020" y="286"/>
                    <a:pt x="2642" y="107"/>
                  </a:cubicBezTo>
                  <a:cubicBezTo>
                    <a:pt x="2108" y="38"/>
                    <a:pt x="1608" y="0"/>
                    <a:pt x="1195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653;p34"/>
            <p:cNvSpPr/>
            <p:nvPr/>
          </p:nvSpPr>
          <p:spPr>
            <a:xfrm>
              <a:off x="1844050" y="3070875"/>
              <a:ext cx="293200" cy="140675"/>
            </a:xfrm>
            <a:custGeom>
              <a:avLst/>
              <a:gdLst/>
              <a:ahLst/>
              <a:cxnLst/>
              <a:rect l="l" t="t" r="r" b="b"/>
              <a:pathLst>
                <a:path w="11728" h="5627" extrusionOk="0">
                  <a:moveTo>
                    <a:pt x="11394" y="1"/>
                  </a:moveTo>
                  <a:cubicBezTo>
                    <a:pt x="10697" y="1"/>
                    <a:pt x="8286" y="824"/>
                    <a:pt x="5552" y="2144"/>
                  </a:cubicBezTo>
                  <a:cubicBezTo>
                    <a:pt x="2379" y="3673"/>
                    <a:pt x="1" y="5276"/>
                    <a:pt x="163" y="5575"/>
                  </a:cubicBezTo>
                  <a:cubicBezTo>
                    <a:pt x="182" y="5610"/>
                    <a:pt x="232" y="5626"/>
                    <a:pt x="311" y="5626"/>
                  </a:cubicBezTo>
                  <a:cubicBezTo>
                    <a:pt x="929" y="5626"/>
                    <a:pt x="3306" y="4610"/>
                    <a:pt x="6093" y="3267"/>
                  </a:cubicBezTo>
                  <a:cubicBezTo>
                    <a:pt x="9234" y="1750"/>
                    <a:pt x="11728" y="384"/>
                    <a:pt x="11591" y="65"/>
                  </a:cubicBezTo>
                  <a:cubicBezTo>
                    <a:pt x="11573" y="22"/>
                    <a:pt x="11506" y="1"/>
                    <a:pt x="11394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654;p34"/>
            <p:cNvSpPr/>
            <p:nvPr/>
          </p:nvSpPr>
          <p:spPr>
            <a:xfrm>
              <a:off x="1750125" y="2413500"/>
              <a:ext cx="152075" cy="53375"/>
            </a:xfrm>
            <a:custGeom>
              <a:avLst/>
              <a:gdLst/>
              <a:ahLst/>
              <a:cxnLst/>
              <a:rect l="l" t="t" r="r" b="b"/>
              <a:pathLst>
                <a:path w="6083" h="2135" extrusionOk="0">
                  <a:moveTo>
                    <a:pt x="5382" y="1"/>
                  </a:moveTo>
                  <a:cubicBezTo>
                    <a:pt x="4806" y="1"/>
                    <a:pt x="3879" y="166"/>
                    <a:pt x="2863" y="470"/>
                  </a:cubicBezTo>
                  <a:cubicBezTo>
                    <a:pt x="1238" y="959"/>
                    <a:pt x="1" y="1622"/>
                    <a:pt x="100" y="1952"/>
                  </a:cubicBezTo>
                  <a:cubicBezTo>
                    <a:pt x="137" y="2075"/>
                    <a:pt x="357" y="2135"/>
                    <a:pt x="703" y="2135"/>
                  </a:cubicBezTo>
                  <a:cubicBezTo>
                    <a:pt x="1280" y="2135"/>
                    <a:pt x="2207" y="1970"/>
                    <a:pt x="3222" y="1665"/>
                  </a:cubicBezTo>
                  <a:cubicBezTo>
                    <a:pt x="4847" y="1177"/>
                    <a:pt x="6082" y="513"/>
                    <a:pt x="5984" y="183"/>
                  </a:cubicBezTo>
                  <a:cubicBezTo>
                    <a:pt x="5947" y="60"/>
                    <a:pt x="5727" y="1"/>
                    <a:pt x="5382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655;p34"/>
            <p:cNvSpPr/>
            <p:nvPr/>
          </p:nvSpPr>
          <p:spPr>
            <a:xfrm>
              <a:off x="1372375" y="2349725"/>
              <a:ext cx="97900" cy="44100"/>
            </a:xfrm>
            <a:custGeom>
              <a:avLst/>
              <a:gdLst/>
              <a:ahLst/>
              <a:cxnLst/>
              <a:rect l="l" t="t" r="r" b="b"/>
              <a:pathLst>
                <a:path w="3916" h="1764" extrusionOk="0">
                  <a:moveTo>
                    <a:pt x="1" y="1292"/>
                  </a:moveTo>
                  <a:lnTo>
                    <a:pt x="1" y="1292"/>
                  </a:lnTo>
                  <a:cubicBezTo>
                    <a:pt x="1" y="1292"/>
                    <a:pt x="1" y="1292"/>
                    <a:pt x="0" y="1292"/>
                  </a:cubicBezTo>
                  <a:lnTo>
                    <a:pt x="1" y="1292"/>
                  </a:lnTo>
                  <a:close/>
                  <a:moveTo>
                    <a:pt x="3032" y="1"/>
                  </a:moveTo>
                  <a:lnTo>
                    <a:pt x="1" y="1292"/>
                  </a:lnTo>
                  <a:lnTo>
                    <a:pt x="1" y="1292"/>
                  </a:lnTo>
                  <a:cubicBezTo>
                    <a:pt x="117" y="1243"/>
                    <a:pt x="219" y="1222"/>
                    <a:pt x="308" y="1222"/>
                  </a:cubicBezTo>
                  <a:cubicBezTo>
                    <a:pt x="766" y="1222"/>
                    <a:pt x="896" y="1763"/>
                    <a:pt x="896" y="1763"/>
                  </a:cubicBezTo>
                  <a:lnTo>
                    <a:pt x="897" y="1763"/>
                  </a:lnTo>
                  <a:lnTo>
                    <a:pt x="3787" y="882"/>
                  </a:lnTo>
                  <a:cubicBezTo>
                    <a:pt x="3915" y="258"/>
                    <a:pt x="3032" y="1"/>
                    <a:pt x="3032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656;p34"/>
            <p:cNvSpPr/>
            <p:nvPr/>
          </p:nvSpPr>
          <p:spPr>
            <a:xfrm>
              <a:off x="1056050" y="2391700"/>
              <a:ext cx="307075" cy="54025"/>
            </a:xfrm>
            <a:custGeom>
              <a:avLst/>
              <a:gdLst/>
              <a:ahLst/>
              <a:cxnLst/>
              <a:rect l="l" t="t" r="r" b="b"/>
              <a:pathLst>
                <a:path w="12283" h="2161" extrusionOk="0">
                  <a:moveTo>
                    <a:pt x="5910" y="0"/>
                  </a:moveTo>
                  <a:cubicBezTo>
                    <a:pt x="2902" y="0"/>
                    <a:pt x="0" y="539"/>
                    <a:pt x="0" y="539"/>
                  </a:cubicBezTo>
                  <a:lnTo>
                    <a:pt x="12282" y="2161"/>
                  </a:lnTo>
                  <a:cubicBezTo>
                    <a:pt x="11481" y="448"/>
                    <a:pt x="8652" y="0"/>
                    <a:pt x="5910" y="0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657;p34"/>
            <p:cNvSpPr/>
            <p:nvPr/>
          </p:nvSpPr>
          <p:spPr>
            <a:xfrm>
              <a:off x="5016200" y="2021575"/>
              <a:ext cx="168425" cy="250200"/>
            </a:xfrm>
            <a:custGeom>
              <a:avLst/>
              <a:gdLst/>
              <a:ahLst/>
              <a:cxnLst/>
              <a:rect l="l" t="t" r="r" b="b"/>
              <a:pathLst>
                <a:path w="6737" h="10008" extrusionOk="0">
                  <a:moveTo>
                    <a:pt x="2417" y="0"/>
                  </a:moveTo>
                  <a:lnTo>
                    <a:pt x="2417" y="0"/>
                  </a:lnTo>
                  <a:cubicBezTo>
                    <a:pt x="3095" y="2466"/>
                    <a:pt x="0" y="7669"/>
                    <a:pt x="0" y="7669"/>
                  </a:cubicBezTo>
                  <a:cubicBezTo>
                    <a:pt x="37" y="7676"/>
                    <a:pt x="77" y="7680"/>
                    <a:pt x="120" y="7680"/>
                  </a:cubicBezTo>
                  <a:cubicBezTo>
                    <a:pt x="1227" y="7680"/>
                    <a:pt x="4219" y="5345"/>
                    <a:pt x="4220" y="5344"/>
                  </a:cubicBezTo>
                  <a:lnTo>
                    <a:pt x="4220" y="5344"/>
                  </a:lnTo>
                  <a:lnTo>
                    <a:pt x="3564" y="10008"/>
                  </a:lnTo>
                  <a:cubicBezTo>
                    <a:pt x="6169" y="7669"/>
                    <a:pt x="6736" y="3168"/>
                    <a:pt x="6736" y="3168"/>
                  </a:cubicBezTo>
                  <a:lnTo>
                    <a:pt x="2417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658;p34"/>
            <p:cNvSpPr/>
            <p:nvPr/>
          </p:nvSpPr>
          <p:spPr>
            <a:xfrm>
              <a:off x="5372050" y="240950"/>
              <a:ext cx="678450" cy="274325"/>
            </a:xfrm>
            <a:custGeom>
              <a:avLst/>
              <a:gdLst/>
              <a:ahLst/>
              <a:cxnLst/>
              <a:rect l="l" t="t" r="r" b="b"/>
              <a:pathLst>
                <a:path w="27138" h="10973" extrusionOk="0">
                  <a:moveTo>
                    <a:pt x="908" y="1"/>
                  </a:moveTo>
                  <a:lnTo>
                    <a:pt x="0" y="1487"/>
                  </a:lnTo>
                  <a:lnTo>
                    <a:pt x="25718" y="10972"/>
                  </a:lnTo>
                  <a:lnTo>
                    <a:pt x="27137" y="10456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1659;p34"/>
            <p:cNvSpPr/>
            <p:nvPr/>
          </p:nvSpPr>
          <p:spPr>
            <a:xfrm>
              <a:off x="4559500" y="239525"/>
              <a:ext cx="1124450" cy="1945650"/>
            </a:xfrm>
            <a:custGeom>
              <a:avLst/>
              <a:gdLst/>
              <a:ahLst/>
              <a:cxnLst/>
              <a:rect l="l" t="t" r="r" b="b"/>
              <a:pathLst>
                <a:path w="44978" h="77826" extrusionOk="0">
                  <a:moveTo>
                    <a:pt x="9620" y="1"/>
                  </a:moveTo>
                  <a:lnTo>
                    <a:pt x="1" y="56930"/>
                  </a:lnTo>
                  <a:lnTo>
                    <a:pt x="29822" y="77825"/>
                  </a:lnTo>
                  <a:lnTo>
                    <a:pt x="44977" y="12450"/>
                  </a:lnTo>
                  <a:lnTo>
                    <a:pt x="9620" y="1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1660;p34"/>
            <p:cNvSpPr/>
            <p:nvPr/>
          </p:nvSpPr>
          <p:spPr>
            <a:xfrm>
              <a:off x="5018950" y="239525"/>
              <a:ext cx="165675" cy="77175"/>
            </a:xfrm>
            <a:custGeom>
              <a:avLst/>
              <a:gdLst/>
              <a:ahLst/>
              <a:cxnLst/>
              <a:rect l="l" t="t" r="r" b="b"/>
              <a:pathLst>
                <a:path w="6627" h="3087" extrusionOk="0">
                  <a:moveTo>
                    <a:pt x="405" y="1"/>
                  </a:moveTo>
                  <a:lnTo>
                    <a:pt x="0" y="1220"/>
                  </a:lnTo>
                  <a:lnTo>
                    <a:pt x="6626" y="3087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1661;p34"/>
            <p:cNvSpPr/>
            <p:nvPr/>
          </p:nvSpPr>
          <p:spPr>
            <a:xfrm>
              <a:off x="4845000" y="239525"/>
              <a:ext cx="1170000" cy="311275"/>
            </a:xfrm>
            <a:custGeom>
              <a:avLst/>
              <a:gdLst/>
              <a:ahLst/>
              <a:cxnLst/>
              <a:rect l="l" t="t" r="r" b="b"/>
              <a:pathLst>
                <a:path w="46800" h="12451" extrusionOk="0">
                  <a:moveTo>
                    <a:pt x="7363" y="1"/>
                  </a:moveTo>
                  <a:lnTo>
                    <a:pt x="13584" y="3087"/>
                  </a:lnTo>
                  <a:lnTo>
                    <a:pt x="4353" y="486"/>
                  </a:lnTo>
                  <a:lnTo>
                    <a:pt x="0" y="634"/>
                  </a:lnTo>
                  <a:lnTo>
                    <a:pt x="33557" y="12450"/>
                  </a:lnTo>
                  <a:lnTo>
                    <a:pt x="46800" y="10701"/>
                  </a:lnTo>
                  <a:lnTo>
                    <a:pt x="16907" y="58"/>
                  </a:lnTo>
                  <a:lnTo>
                    <a:pt x="7363" y="1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1662;p34"/>
            <p:cNvSpPr/>
            <p:nvPr/>
          </p:nvSpPr>
          <p:spPr>
            <a:xfrm>
              <a:off x="5343550" y="239525"/>
              <a:ext cx="660750" cy="272750"/>
            </a:xfrm>
            <a:custGeom>
              <a:avLst/>
              <a:gdLst/>
              <a:ahLst/>
              <a:cxnLst/>
              <a:rect l="l" t="t" r="r" b="b"/>
              <a:pathLst>
                <a:path w="26430" h="10910" extrusionOk="0">
                  <a:moveTo>
                    <a:pt x="545" y="1"/>
                  </a:moveTo>
                  <a:lnTo>
                    <a:pt x="0" y="1138"/>
                  </a:lnTo>
                  <a:lnTo>
                    <a:pt x="26430" y="10909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1663;p34"/>
            <p:cNvSpPr/>
            <p:nvPr/>
          </p:nvSpPr>
          <p:spPr>
            <a:xfrm>
              <a:off x="5163900" y="309150"/>
              <a:ext cx="534300" cy="206125"/>
            </a:xfrm>
            <a:custGeom>
              <a:avLst/>
              <a:gdLst/>
              <a:ahLst/>
              <a:cxnLst/>
              <a:rect l="l" t="t" r="r" b="b"/>
              <a:pathLst>
                <a:path w="21372" h="8245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4784" y="1850"/>
                    <a:pt x="10684" y="4125"/>
                  </a:cubicBezTo>
                  <a:cubicBezTo>
                    <a:pt x="16582" y="6401"/>
                    <a:pt x="21364" y="8244"/>
                    <a:pt x="21372" y="8244"/>
                  </a:cubicBezTo>
                  <a:cubicBezTo>
                    <a:pt x="21372" y="8244"/>
                    <a:pt x="21372" y="8244"/>
                    <a:pt x="21372" y="8244"/>
                  </a:cubicBezTo>
                  <a:cubicBezTo>
                    <a:pt x="21372" y="8242"/>
                    <a:pt x="16587" y="6395"/>
                    <a:pt x="10687" y="4118"/>
                  </a:cubicBezTo>
                  <a:cubicBezTo>
                    <a:pt x="4791" y="1844"/>
                    <a:pt x="8" y="1"/>
                    <a:pt x="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1664;p34"/>
            <p:cNvSpPr/>
            <p:nvPr/>
          </p:nvSpPr>
          <p:spPr>
            <a:xfrm>
              <a:off x="5101525" y="238100"/>
              <a:ext cx="655875" cy="279600"/>
            </a:xfrm>
            <a:custGeom>
              <a:avLst/>
              <a:gdLst/>
              <a:ahLst/>
              <a:cxnLst/>
              <a:rect l="l" t="t" r="r" b="b"/>
              <a:pathLst>
                <a:path w="26235" h="1118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3"/>
                    <a:pt x="5872" y="2508"/>
                    <a:pt x="13116" y="5595"/>
                  </a:cubicBezTo>
                  <a:cubicBezTo>
                    <a:pt x="20357" y="8683"/>
                    <a:pt x="26228" y="11184"/>
                    <a:pt x="26234" y="11184"/>
                  </a:cubicBezTo>
                  <a:cubicBezTo>
                    <a:pt x="26234" y="11184"/>
                    <a:pt x="26234" y="11184"/>
                    <a:pt x="26234" y="11184"/>
                  </a:cubicBezTo>
                  <a:cubicBezTo>
                    <a:pt x="26235" y="11182"/>
                    <a:pt x="20364" y="8678"/>
                    <a:pt x="13118" y="5588"/>
                  </a:cubicBezTo>
                  <a:cubicBezTo>
                    <a:pt x="5879" y="2502"/>
                    <a:pt x="7" y="1"/>
                    <a:pt x="1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1665;p34"/>
            <p:cNvSpPr/>
            <p:nvPr/>
          </p:nvSpPr>
          <p:spPr>
            <a:xfrm>
              <a:off x="5305025" y="502375"/>
              <a:ext cx="745475" cy="1682800"/>
            </a:xfrm>
            <a:custGeom>
              <a:avLst/>
              <a:gdLst/>
              <a:ahLst/>
              <a:cxnLst/>
              <a:rect l="l" t="t" r="r" b="b"/>
              <a:pathLst>
                <a:path w="29819" h="67312" extrusionOk="0">
                  <a:moveTo>
                    <a:pt x="29818" y="1"/>
                  </a:moveTo>
                  <a:lnTo>
                    <a:pt x="15156" y="1936"/>
                  </a:lnTo>
                  <a:lnTo>
                    <a:pt x="1" y="67311"/>
                  </a:lnTo>
                  <a:lnTo>
                    <a:pt x="1" y="67311"/>
                  </a:lnTo>
                  <a:lnTo>
                    <a:pt x="15929" y="64706"/>
                  </a:lnTo>
                  <a:cubicBezTo>
                    <a:pt x="15929" y="64706"/>
                    <a:pt x="29818" y="1501"/>
                    <a:pt x="29818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1666;p34"/>
            <p:cNvSpPr/>
            <p:nvPr/>
          </p:nvSpPr>
          <p:spPr>
            <a:xfrm>
              <a:off x="5500425" y="813225"/>
              <a:ext cx="405775" cy="1099825"/>
            </a:xfrm>
            <a:custGeom>
              <a:avLst/>
              <a:gdLst/>
              <a:ahLst/>
              <a:cxnLst/>
              <a:rect l="l" t="t" r="r" b="b"/>
              <a:pathLst>
                <a:path w="16231" h="43993" extrusionOk="0">
                  <a:moveTo>
                    <a:pt x="16230" y="0"/>
                  </a:moveTo>
                  <a:lnTo>
                    <a:pt x="10278" y="1298"/>
                  </a:lnTo>
                  <a:lnTo>
                    <a:pt x="0" y="43993"/>
                  </a:lnTo>
                  <a:lnTo>
                    <a:pt x="5925" y="43229"/>
                  </a:lnTo>
                  <a:lnTo>
                    <a:pt x="16230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1667;p34"/>
            <p:cNvSpPr/>
            <p:nvPr/>
          </p:nvSpPr>
          <p:spPr>
            <a:xfrm>
              <a:off x="5755550" y="731050"/>
              <a:ext cx="179225" cy="49925"/>
            </a:xfrm>
            <a:custGeom>
              <a:avLst/>
              <a:gdLst/>
              <a:ahLst/>
              <a:cxnLst/>
              <a:rect l="l" t="t" r="r" b="b"/>
              <a:pathLst>
                <a:path w="7169" h="1997" extrusionOk="0">
                  <a:moveTo>
                    <a:pt x="6131" y="0"/>
                  </a:moveTo>
                  <a:cubicBezTo>
                    <a:pt x="5459" y="0"/>
                    <a:pt x="4496" y="116"/>
                    <a:pt x="3445" y="341"/>
                  </a:cubicBezTo>
                  <a:cubicBezTo>
                    <a:pt x="1508" y="756"/>
                    <a:pt x="0" y="1386"/>
                    <a:pt x="79" y="1749"/>
                  </a:cubicBezTo>
                  <a:cubicBezTo>
                    <a:pt x="114" y="1915"/>
                    <a:pt x="474" y="1996"/>
                    <a:pt x="1038" y="1996"/>
                  </a:cubicBezTo>
                  <a:cubicBezTo>
                    <a:pt x="1711" y="1996"/>
                    <a:pt x="2673" y="1881"/>
                    <a:pt x="3726" y="1655"/>
                  </a:cubicBezTo>
                  <a:cubicBezTo>
                    <a:pt x="5661" y="1240"/>
                    <a:pt x="7168" y="609"/>
                    <a:pt x="7091" y="248"/>
                  </a:cubicBezTo>
                  <a:cubicBezTo>
                    <a:pt x="7056" y="82"/>
                    <a:pt x="6696" y="0"/>
                    <a:pt x="613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668;p34"/>
            <p:cNvSpPr/>
            <p:nvPr/>
          </p:nvSpPr>
          <p:spPr>
            <a:xfrm>
              <a:off x="4781250" y="774825"/>
              <a:ext cx="590825" cy="500675"/>
            </a:xfrm>
            <a:custGeom>
              <a:avLst/>
              <a:gdLst/>
              <a:ahLst/>
              <a:cxnLst/>
              <a:rect l="l" t="t" r="r" b="b"/>
              <a:pathLst>
                <a:path w="23633" h="20027" extrusionOk="0">
                  <a:moveTo>
                    <a:pt x="1573" y="0"/>
                  </a:moveTo>
                  <a:lnTo>
                    <a:pt x="1" y="9451"/>
                  </a:lnTo>
                  <a:lnTo>
                    <a:pt x="20952" y="20027"/>
                  </a:lnTo>
                  <a:lnTo>
                    <a:pt x="23632" y="8784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1669;p34"/>
            <p:cNvSpPr/>
            <p:nvPr/>
          </p:nvSpPr>
          <p:spPr>
            <a:xfrm>
              <a:off x="4749500" y="1078300"/>
              <a:ext cx="533475" cy="284350"/>
            </a:xfrm>
            <a:custGeom>
              <a:avLst/>
              <a:gdLst/>
              <a:ahLst/>
              <a:cxnLst/>
              <a:rect l="l" t="t" r="r" b="b"/>
              <a:pathLst>
                <a:path w="21339" h="11374" extrusionOk="0">
                  <a:moveTo>
                    <a:pt x="267" y="1"/>
                  </a:moveTo>
                  <a:cubicBezTo>
                    <a:pt x="218" y="1"/>
                    <a:pt x="187" y="11"/>
                    <a:pt x="176" y="32"/>
                  </a:cubicBezTo>
                  <a:cubicBezTo>
                    <a:pt x="0" y="358"/>
                    <a:pt x="4556" y="3157"/>
                    <a:pt x="10349" y="6280"/>
                  </a:cubicBezTo>
                  <a:cubicBezTo>
                    <a:pt x="15770" y="9201"/>
                    <a:pt x="20358" y="11374"/>
                    <a:pt x="21070" y="11374"/>
                  </a:cubicBezTo>
                  <a:cubicBezTo>
                    <a:pt x="21119" y="11374"/>
                    <a:pt x="21150" y="11364"/>
                    <a:pt x="21161" y="11342"/>
                  </a:cubicBezTo>
                  <a:cubicBezTo>
                    <a:pt x="21338" y="11016"/>
                    <a:pt x="16784" y="8220"/>
                    <a:pt x="10987" y="5096"/>
                  </a:cubicBezTo>
                  <a:cubicBezTo>
                    <a:pt x="5564" y="2173"/>
                    <a:pt x="979" y="1"/>
                    <a:pt x="267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1670;p34"/>
            <p:cNvSpPr/>
            <p:nvPr/>
          </p:nvSpPr>
          <p:spPr>
            <a:xfrm>
              <a:off x="5498850" y="1941775"/>
              <a:ext cx="137675" cy="38550"/>
            </a:xfrm>
            <a:custGeom>
              <a:avLst/>
              <a:gdLst/>
              <a:ahLst/>
              <a:cxnLst/>
              <a:rect l="l" t="t" r="r" b="b"/>
              <a:pathLst>
                <a:path w="5507" h="1542" extrusionOk="0">
                  <a:moveTo>
                    <a:pt x="4217" y="0"/>
                  </a:moveTo>
                  <a:cubicBezTo>
                    <a:pt x="3772" y="0"/>
                    <a:pt x="3233" y="41"/>
                    <a:pt x="2658" y="115"/>
                  </a:cubicBezTo>
                  <a:cubicBezTo>
                    <a:pt x="1172" y="308"/>
                    <a:pt x="0" y="799"/>
                    <a:pt x="63" y="1166"/>
                  </a:cubicBezTo>
                  <a:cubicBezTo>
                    <a:pt x="105" y="1412"/>
                    <a:pt x="673" y="1541"/>
                    <a:pt x="1491" y="1541"/>
                  </a:cubicBezTo>
                  <a:cubicBezTo>
                    <a:pt x="1892" y="1541"/>
                    <a:pt x="2352" y="1510"/>
                    <a:pt x="2840" y="1447"/>
                  </a:cubicBezTo>
                  <a:cubicBezTo>
                    <a:pt x="4355" y="1251"/>
                    <a:pt x="5507" y="675"/>
                    <a:pt x="5421" y="318"/>
                  </a:cubicBezTo>
                  <a:cubicBezTo>
                    <a:pt x="5370" y="96"/>
                    <a:pt x="4902" y="0"/>
                    <a:pt x="4217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1671;p34"/>
            <p:cNvSpPr/>
            <p:nvPr/>
          </p:nvSpPr>
          <p:spPr>
            <a:xfrm>
              <a:off x="4849200" y="1224825"/>
              <a:ext cx="316150" cy="151700"/>
            </a:xfrm>
            <a:custGeom>
              <a:avLst/>
              <a:gdLst/>
              <a:ahLst/>
              <a:cxnLst/>
              <a:rect l="l" t="t" r="r" b="b"/>
              <a:pathLst>
                <a:path w="12646" h="6068" extrusionOk="0">
                  <a:moveTo>
                    <a:pt x="359" y="1"/>
                  </a:moveTo>
                  <a:cubicBezTo>
                    <a:pt x="240" y="1"/>
                    <a:pt x="167" y="23"/>
                    <a:pt x="148" y="70"/>
                  </a:cubicBezTo>
                  <a:cubicBezTo>
                    <a:pt x="1" y="415"/>
                    <a:pt x="2689" y="1888"/>
                    <a:pt x="6076" y="3525"/>
                  </a:cubicBezTo>
                  <a:cubicBezTo>
                    <a:pt x="9082" y="4972"/>
                    <a:pt x="11644" y="6068"/>
                    <a:pt x="12311" y="6068"/>
                  </a:cubicBezTo>
                  <a:cubicBezTo>
                    <a:pt x="12396" y="6068"/>
                    <a:pt x="12450" y="6050"/>
                    <a:pt x="12470" y="6013"/>
                  </a:cubicBezTo>
                  <a:cubicBezTo>
                    <a:pt x="12645" y="5690"/>
                    <a:pt x="10081" y="3961"/>
                    <a:pt x="6660" y="2314"/>
                  </a:cubicBezTo>
                  <a:cubicBezTo>
                    <a:pt x="3711" y="889"/>
                    <a:pt x="1110" y="1"/>
                    <a:pt x="359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1672;p34"/>
            <p:cNvSpPr/>
            <p:nvPr/>
          </p:nvSpPr>
          <p:spPr>
            <a:xfrm>
              <a:off x="5102650" y="516025"/>
              <a:ext cx="163925" cy="57575"/>
            </a:xfrm>
            <a:custGeom>
              <a:avLst/>
              <a:gdLst/>
              <a:ahLst/>
              <a:cxnLst/>
              <a:rect l="l" t="t" r="r" b="b"/>
              <a:pathLst>
                <a:path w="6557" h="2303" extrusionOk="0">
                  <a:moveTo>
                    <a:pt x="756" y="1"/>
                  </a:moveTo>
                  <a:cubicBezTo>
                    <a:pt x="384" y="1"/>
                    <a:pt x="147" y="65"/>
                    <a:pt x="107" y="198"/>
                  </a:cubicBezTo>
                  <a:cubicBezTo>
                    <a:pt x="0" y="554"/>
                    <a:pt x="1333" y="1269"/>
                    <a:pt x="3085" y="1796"/>
                  </a:cubicBezTo>
                  <a:cubicBezTo>
                    <a:pt x="4180" y="2125"/>
                    <a:pt x="5180" y="2302"/>
                    <a:pt x="5801" y="2302"/>
                  </a:cubicBezTo>
                  <a:cubicBezTo>
                    <a:pt x="6174" y="2302"/>
                    <a:pt x="6411" y="2239"/>
                    <a:pt x="6451" y="2105"/>
                  </a:cubicBezTo>
                  <a:cubicBezTo>
                    <a:pt x="6556" y="1749"/>
                    <a:pt x="5225" y="1034"/>
                    <a:pt x="3472" y="508"/>
                  </a:cubicBezTo>
                  <a:cubicBezTo>
                    <a:pt x="2377" y="179"/>
                    <a:pt x="1378" y="1"/>
                    <a:pt x="756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1673;p34"/>
            <p:cNvSpPr/>
            <p:nvPr/>
          </p:nvSpPr>
          <p:spPr>
            <a:xfrm>
              <a:off x="5568375" y="447250"/>
              <a:ext cx="105550" cy="47550"/>
            </a:xfrm>
            <a:custGeom>
              <a:avLst/>
              <a:gdLst/>
              <a:ahLst/>
              <a:cxnLst/>
              <a:rect l="l" t="t" r="r" b="b"/>
              <a:pathLst>
                <a:path w="4222" h="1902" extrusionOk="0">
                  <a:moveTo>
                    <a:pt x="954" y="1"/>
                  </a:moveTo>
                  <a:cubicBezTo>
                    <a:pt x="954" y="1"/>
                    <a:pt x="0" y="278"/>
                    <a:pt x="139" y="951"/>
                  </a:cubicBezTo>
                  <a:lnTo>
                    <a:pt x="3256" y="1902"/>
                  </a:lnTo>
                  <a:cubicBezTo>
                    <a:pt x="3256" y="1902"/>
                    <a:pt x="3396" y="1319"/>
                    <a:pt x="3890" y="1319"/>
                  </a:cubicBezTo>
                  <a:cubicBezTo>
                    <a:pt x="3986" y="1319"/>
                    <a:pt x="4096" y="1341"/>
                    <a:pt x="4221" y="1394"/>
                  </a:cubicBezTo>
                  <a:lnTo>
                    <a:pt x="954" y="1"/>
                  </a:lnTo>
                  <a:close/>
                </a:path>
              </a:pathLst>
            </a:custGeom>
            <a:solidFill>
              <a:srgbClr val="2F1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1674;p34"/>
            <p:cNvSpPr/>
            <p:nvPr/>
          </p:nvSpPr>
          <p:spPr>
            <a:xfrm>
              <a:off x="5683925" y="492525"/>
              <a:ext cx="331075" cy="58275"/>
            </a:xfrm>
            <a:custGeom>
              <a:avLst/>
              <a:gdLst/>
              <a:ahLst/>
              <a:cxnLst/>
              <a:rect l="l" t="t" r="r" b="b"/>
              <a:pathLst>
                <a:path w="13243" h="2331" extrusionOk="0">
                  <a:moveTo>
                    <a:pt x="6874" y="0"/>
                  </a:moveTo>
                  <a:cubicBezTo>
                    <a:pt x="3917" y="0"/>
                    <a:pt x="864" y="483"/>
                    <a:pt x="0" y="2330"/>
                  </a:cubicBezTo>
                  <a:lnTo>
                    <a:pt x="13243" y="581"/>
                  </a:lnTo>
                  <a:cubicBezTo>
                    <a:pt x="13243" y="581"/>
                    <a:pt x="10116" y="0"/>
                    <a:pt x="6874" y="0"/>
                  </a:cubicBezTo>
                  <a:close/>
                </a:path>
              </a:pathLst>
            </a:custGeom>
            <a:solidFill>
              <a:srgbClr val="DB9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1675;p34"/>
            <p:cNvSpPr/>
            <p:nvPr/>
          </p:nvSpPr>
          <p:spPr>
            <a:xfrm>
              <a:off x="4081700" y="4650825"/>
              <a:ext cx="1754125" cy="825000"/>
            </a:xfrm>
            <a:custGeom>
              <a:avLst/>
              <a:gdLst/>
              <a:ahLst/>
              <a:cxnLst/>
              <a:rect l="l" t="t" r="r" b="b"/>
              <a:pathLst>
                <a:path w="70165" h="33000" extrusionOk="0">
                  <a:moveTo>
                    <a:pt x="55273" y="1"/>
                  </a:moveTo>
                  <a:lnTo>
                    <a:pt x="1" y="19690"/>
                  </a:lnTo>
                  <a:lnTo>
                    <a:pt x="2399" y="32999"/>
                  </a:lnTo>
                  <a:lnTo>
                    <a:pt x="70165" y="12425"/>
                  </a:lnTo>
                  <a:lnTo>
                    <a:pt x="55273" y="1"/>
                  </a:lnTo>
                  <a:close/>
                </a:path>
              </a:pathLst>
            </a:custGeom>
            <a:solidFill>
              <a:srgbClr val="E66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1676;p34"/>
            <p:cNvSpPr/>
            <p:nvPr/>
          </p:nvSpPr>
          <p:spPr>
            <a:xfrm>
              <a:off x="4165925" y="4658525"/>
              <a:ext cx="1545450" cy="738250"/>
            </a:xfrm>
            <a:custGeom>
              <a:avLst/>
              <a:gdLst/>
              <a:ahLst/>
              <a:cxnLst/>
              <a:rect l="l" t="t" r="r" b="b"/>
              <a:pathLst>
                <a:path w="61818" h="29530" extrusionOk="0">
                  <a:moveTo>
                    <a:pt x="61817" y="0"/>
                  </a:moveTo>
                  <a:lnTo>
                    <a:pt x="0" y="18919"/>
                  </a:lnTo>
                  <a:lnTo>
                    <a:pt x="0" y="29530"/>
                  </a:lnTo>
                  <a:lnTo>
                    <a:pt x="61817" y="11645"/>
                  </a:lnTo>
                  <a:lnTo>
                    <a:pt x="61817" y="0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1677;p34"/>
            <p:cNvSpPr/>
            <p:nvPr/>
          </p:nvSpPr>
          <p:spPr>
            <a:xfrm>
              <a:off x="2930975" y="3150425"/>
              <a:ext cx="2826625" cy="1981075"/>
            </a:xfrm>
            <a:custGeom>
              <a:avLst/>
              <a:gdLst/>
              <a:ahLst/>
              <a:cxnLst/>
              <a:rect l="l" t="t" r="r" b="b"/>
              <a:pathLst>
                <a:path w="113065" h="79243" extrusionOk="0">
                  <a:moveTo>
                    <a:pt x="63703" y="1"/>
                  </a:moveTo>
                  <a:lnTo>
                    <a:pt x="0" y="17747"/>
                  </a:lnTo>
                  <a:lnTo>
                    <a:pt x="41947" y="73627"/>
                  </a:lnTo>
                  <a:lnTo>
                    <a:pt x="49398" y="79243"/>
                  </a:lnTo>
                  <a:lnTo>
                    <a:pt x="113064" y="60074"/>
                  </a:lnTo>
                  <a:lnTo>
                    <a:pt x="63703" y="1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1678;p34"/>
            <p:cNvSpPr/>
            <p:nvPr/>
          </p:nvSpPr>
          <p:spPr>
            <a:xfrm>
              <a:off x="3769850" y="4969900"/>
              <a:ext cx="396075" cy="505925"/>
            </a:xfrm>
            <a:custGeom>
              <a:avLst/>
              <a:gdLst/>
              <a:ahLst/>
              <a:cxnLst/>
              <a:rect l="l" t="t" r="r" b="b"/>
              <a:pathLst>
                <a:path w="15843" h="20237" extrusionOk="0">
                  <a:moveTo>
                    <a:pt x="10365" y="0"/>
                  </a:moveTo>
                  <a:lnTo>
                    <a:pt x="1" y="4455"/>
                  </a:lnTo>
                  <a:lnTo>
                    <a:pt x="14873" y="20236"/>
                  </a:lnTo>
                  <a:lnTo>
                    <a:pt x="15843" y="6464"/>
                  </a:lnTo>
                  <a:lnTo>
                    <a:pt x="10365" y="0"/>
                  </a:lnTo>
                  <a:close/>
                </a:path>
              </a:pathLst>
            </a:custGeom>
            <a:solidFill>
              <a:srgbClr val="E66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1679;p34"/>
            <p:cNvSpPr/>
            <p:nvPr/>
          </p:nvSpPr>
          <p:spPr>
            <a:xfrm>
              <a:off x="3837850" y="5021225"/>
              <a:ext cx="202350" cy="231100"/>
            </a:xfrm>
            <a:custGeom>
              <a:avLst/>
              <a:gdLst/>
              <a:ahLst/>
              <a:cxnLst/>
              <a:rect l="l" t="t" r="r" b="b"/>
              <a:pathLst>
                <a:path w="8094" h="9244" extrusionOk="0">
                  <a:moveTo>
                    <a:pt x="2868" y="0"/>
                  </a:moveTo>
                  <a:lnTo>
                    <a:pt x="0" y="1232"/>
                  </a:lnTo>
                  <a:lnTo>
                    <a:pt x="7645" y="9243"/>
                  </a:lnTo>
                  <a:lnTo>
                    <a:pt x="8093" y="5261"/>
                  </a:lnTo>
                  <a:lnTo>
                    <a:pt x="2868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1680;p34"/>
            <p:cNvSpPr/>
            <p:nvPr/>
          </p:nvSpPr>
          <p:spPr>
            <a:xfrm>
              <a:off x="4239600" y="4777075"/>
              <a:ext cx="1471800" cy="448925"/>
            </a:xfrm>
            <a:custGeom>
              <a:avLst/>
              <a:gdLst/>
              <a:ahLst/>
              <a:cxnLst/>
              <a:rect l="l" t="t" r="r" b="b"/>
              <a:pathLst>
                <a:path w="58872" h="17957" extrusionOk="0">
                  <a:moveTo>
                    <a:pt x="58870" y="1"/>
                  </a:moveTo>
                  <a:cubicBezTo>
                    <a:pt x="58853" y="1"/>
                    <a:pt x="45679" y="4016"/>
                    <a:pt x="29435" y="8971"/>
                  </a:cubicBezTo>
                  <a:cubicBezTo>
                    <a:pt x="13176" y="13930"/>
                    <a:pt x="0" y="17953"/>
                    <a:pt x="1" y="17956"/>
                  </a:cubicBezTo>
                  <a:cubicBezTo>
                    <a:pt x="1" y="17956"/>
                    <a:pt x="1" y="17956"/>
                    <a:pt x="1" y="17956"/>
                  </a:cubicBezTo>
                  <a:cubicBezTo>
                    <a:pt x="18" y="17956"/>
                    <a:pt x="13189" y="13942"/>
                    <a:pt x="29439" y="8986"/>
                  </a:cubicBezTo>
                  <a:cubicBezTo>
                    <a:pt x="45693" y="4028"/>
                    <a:pt x="58871" y="4"/>
                    <a:pt x="58870" y="1"/>
                  </a:cubicBezTo>
                  <a:cubicBezTo>
                    <a:pt x="58870" y="1"/>
                    <a:pt x="58870" y="1"/>
                    <a:pt x="58870" y="1"/>
                  </a:cubicBez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1681;p34"/>
            <p:cNvSpPr/>
            <p:nvPr/>
          </p:nvSpPr>
          <p:spPr>
            <a:xfrm>
              <a:off x="4250225" y="4872050"/>
              <a:ext cx="1461150" cy="380250"/>
            </a:xfrm>
            <a:custGeom>
              <a:avLst/>
              <a:gdLst/>
              <a:ahLst/>
              <a:cxnLst/>
              <a:rect l="l" t="t" r="r" b="b"/>
              <a:pathLst>
                <a:path w="58446" h="15210" extrusionOk="0">
                  <a:moveTo>
                    <a:pt x="58445" y="0"/>
                  </a:moveTo>
                  <a:cubicBezTo>
                    <a:pt x="58445" y="0"/>
                    <a:pt x="58433" y="3"/>
                    <a:pt x="58407" y="9"/>
                  </a:cubicBezTo>
                  <a:lnTo>
                    <a:pt x="58293" y="36"/>
                  </a:lnTo>
                  <a:lnTo>
                    <a:pt x="57849" y="144"/>
                  </a:lnTo>
                  <a:lnTo>
                    <a:pt x="56138" y="559"/>
                  </a:lnTo>
                  <a:lnTo>
                    <a:pt x="49849" y="2085"/>
                  </a:lnTo>
                  <a:lnTo>
                    <a:pt x="45506" y="3141"/>
                  </a:lnTo>
                  <a:lnTo>
                    <a:pt x="40523" y="4360"/>
                  </a:lnTo>
                  <a:cubicBezTo>
                    <a:pt x="37015" y="5223"/>
                    <a:pt x="33160" y="6178"/>
                    <a:pt x="29119" y="7203"/>
                  </a:cubicBezTo>
                  <a:cubicBezTo>
                    <a:pt x="25077" y="8230"/>
                    <a:pt x="21232" y="9232"/>
                    <a:pt x="17741" y="10163"/>
                  </a:cubicBezTo>
                  <a:lnTo>
                    <a:pt x="15192" y="10852"/>
                  </a:lnTo>
                  <a:lnTo>
                    <a:pt x="14578" y="11018"/>
                  </a:lnTo>
                  <a:cubicBezTo>
                    <a:pt x="14374" y="11073"/>
                    <a:pt x="14172" y="11127"/>
                    <a:pt x="13972" y="11183"/>
                  </a:cubicBezTo>
                  <a:lnTo>
                    <a:pt x="12790" y="11509"/>
                  </a:lnTo>
                  <a:lnTo>
                    <a:pt x="10550" y="12129"/>
                  </a:lnTo>
                  <a:lnTo>
                    <a:pt x="8486" y="12714"/>
                  </a:lnTo>
                  <a:lnTo>
                    <a:pt x="7525" y="12987"/>
                  </a:lnTo>
                  <a:lnTo>
                    <a:pt x="7062" y="13118"/>
                  </a:lnTo>
                  <a:cubicBezTo>
                    <a:pt x="6909" y="13161"/>
                    <a:pt x="6761" y="13205"/>
                    <a:pt x="6613" y="13248"/>
                  </a:cubicBezTo>
                  <a:lnTo>
                    <a:pt x="4943" y="13735"/>
                  </a:lnTo>
                  <a:lnTo>
                    <a:pt x="3490" y="14159"/>
                  </a:lnTo>
                  <a:lnTo>
                    <a:pt x="2272" y="14525"/>
                  </a:lnTo>
                  <a:lnTo>
                    <a:pt x="588" y="15031"/>
                  </a:lnTo>
                  <a:lnTo>
                    <a:pt x="150" y="15164"/>
                  </a:lnTo>
                  <a:lnTo>
                    <a:pt x="38" y="15197"/>
                  </a:lnTo>
                  <a:lnTo>
                    <a:pt x="1" y="15209"/>
                  </a:lnTo>
                  <a:lnTo>
                    <a:pt x="39" y="15199"/>
                  </a:lnTo>
                  <a:lnTo>
                    <a:pt x="150" y="15165"/>
                  </a:lnTo>
                  <a:lnTo>
                    <a:pt x="589" y="15035"/>
                  </a:lnTo>
                  <a:lnTo>
                    <a:pt x="2274" y="14531"/>
                  </a:lnTo>
                  <a:lnTo>
                    <a:pt x="3492" y="14166"/>
                  </a:lnTo>
                  <a:lnTo>
                    <a:pt x="4945" y="13743"/>
                  </a:lnTo>
                  <a:lnTo>
                    <a:pt x="6615" y="13258"/>
                  </a:lnTo>
                  <a:cubicBezTo>
                    <a:pt x="6762" y="13216"/>
                    <a:pt x="6913" y="13171"/>
                    <a:pt x="7064" y="13128"/>
                  </a:cubicBezTo>
                  <a:lnTo>
                    <a:pt x="7527" y="12997"/>
                  </a:lnTo>
                  <a:lnTo>
                    <a:pt x="8489" y="12725"/>
                  </a:lnTo>
                  <a:lnTo>
                    <a:pt x="10552" y="12141"/>
                  </a:lnTo>
                  <a:lnTo>
                    <a:pt x="12794" y="11522"/>
                  </a:lnTo>
                  <a:lnTo>
                    <a:pt x="13975" y="11196"/>
                  </a:lnTo>
                  <a:cubicBezTo>
                    <a:pt x="14174" y="11140"/>
                    <a:pt x="14377" y="11086"/>
                    <a:pt x="14580" y="11031"/>
                  </a:cubicBezTo>
                  <a:lnTo>
                    <a:pt x="15195" y="10865"/>
                  </a:lnTo>
                  <a:lnTo>
                    <a:pt x="17744" y="10177"/>
                  </a:lnTo>
                  <a:cubicBezTo>
                    <a:pt x="21236" y="9246"/>
                    <a:pt x="25080" y="8245"/>
                    <a:pt x="29122" y="7218"/>
                  </a:cubicBezTo>
                  <a:cubicBezTo>
                    <a:pt x="33164" y="6194"/>
                    <a:pt x="37018" y="5238"/>
                    <a:pt x="40526" y="4373"/>
                  </a:cubicBezTo>
                  <a:lnTo>
                    <a:pt x="45509" y="3154"/>
                  </a:lnTo>
                  <a:lnTo>
                    <a:pt x="49852" y="2095"/>
                  </a:lnTo>
                  <a:lnTo>
                    <a:pt x="56140" y="564"/>
                  </a:lnTo>
                  <a:lnTo>
                    <a:pt x="57849" y="146"/>
                  </a:lnTo>
                  <a:lnTo>
                    <a:pt x="58293" y="37"/>
                  </a:lnTo>
                  <a:lnTo>
                    <a:pt x="58407" y="10"/>
                  </a:lnTo>
                  <a:lnTo>
                    <a:pt x="58445" y="0"/>
                  </a:ln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1682;p34"/>
            <p:cNvSpPr/>
            <p:nvPr/>
          </p:nvSpPr>
          <p:spPr>
            <a:xfrm>
              <a:off x="2495125" y="3223650"/>
              <a:ext cx="4100850" cy="2103025"/>
            </a:xfrm>
            <a:custGeom>
              <a:avLst/>
              <a:gdLst/>
              <a:ahLst/>
              <a:cxnLst/>
              <a:rect l="l" t="t" r="r" b="b"/>
              <a:pathLst>
                <a:path w="164034" h="84121" extrusionOk="0">
                  <a:moveTo>
                    <a:pt x="116600" y="0"/>
                  </a:moveTo>
                  <a:lnTo>
                    <a:pt x="1" y="26638"/>
                  </a:lnTo>
                  <a:lnTo>
                    <a:pt x="29911" y="84121"/>
                  </a:lnTo>
                  <a:lnTo>
                    <a:pt x="83186" y="61221"/>
                  </a:lnTo>
                  <a:lnTo>
                    <a:pt x="85289" y="65894"/>
                  </a:lnTo>
                  <a:lnTo>
                    <a:pt x="113563" y="57716"/>
                  </a:lnTo>
                  <a:lnTo>
                    <a:pt x="109823" y="52108"/>
                  </a:lnTo>
                  <a:lnTo>
                    <a:pt x="109823" y="52108"/>
                  </a:lnTo>
                  <a:lnTo>
                    <a:pt x="164034" y="53977"/>
                  </a:lnTo>
                  <a:lnTo>
                    <a:pt x="116600" y="0"/>
                  </a:lnTo>
                  <a:close/>
                </a:path>
              </a:pathLst>
            </a:custGeom>
            <a:solidFill>
              <a:srgbClr val="5E9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1683;p34"/>
            <p:cNvSpPr/>
            <p:nvPr/>
          </p:nvSpPr>
          <p:spPr>
            <a:xfrm>
              <a:off x="2582775" y="3539100"/>
              <a:ext cx="3984000" cy="1407875"/>
            </a:xfrm>
            <a:custGeom>
              <a:avLst/>
              <a:gdLst/>
              <a:ahLst/>
              <a:cxnLst/>
              <a:rect l="l" t="t" r="r" b="b"/>
              <a:pathLst>
                <a:path w="159360" h="56315" extrusionOk="0">
                  <a:moveTo>
                    <a:pt x="5374" y="1"/>
                  </a:moveTo>
                  <a:lnTo>
                    <a:pt x="0" y="2104"/>
                  </a:lnTo>
                  <a:lnTo>
                    <a:pt x="30610" y="56314"/>
                  </a:lnTo>
                  <a:cubicBezTo>
                    <a:pt x="30610" y="56314"/>
                    <a:pt x="69326" y="39721"/>
                    <a:pt x="86796" y="39721"/>
                  </a:cubicBezTo>
                  <a:cubicBezTo>
                    <a:pt x="86917" y="39721"/>
                    <a:pt x="87038" y="39722"/>
                    <a:pt x="87157" y="39724"/>
                  </a:cubicBezTo>
                  <a:lnTo>
                    <a:pt x="85989" y="46734"/>
                  </a:lnTo>
                  <a:lnTo>
                    <a:pt x="85989" y="46734"/>
                  </a:lnTo>
                  <a:lnTo>
                    <a:pt x="102930" y="42294"/>
                  </a:lnTo>
                  <a:lnTo>
                    <a:pt x="99542" y="37154"/>
                  </a:lnTo>
                  <a:cubicBezTo>
                    <a:pt x="99542" y="37154"/>
                    <a:pt x="122098" y="32300"/>
                    <a:pt x="142883" y="32300"/>
                  </a:cubicBezTo>
                  <a:cubicBezTo>
                    <a:pt x="148690" y="32300"/>
                    <a:pt x="154359" y="32679"/>
                    <a:pt x="159359" y="33648"/>
                  </a:cubicBezTo>
                  <a:cubicBezTo>
                    <a:pt x="159359" y="33648"/>
                    <a:pt x="152116" y="19629"/>
                    <a:pt x="142302" y="17993"/>
                  </a:cubicBezTo>
                  <a:cubicBezTo>
                    <a:pt x="132488" y="16357"/>
                    <a:pt x="5374" y="1"/>
                    <a:pt x="537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1684;p34"/>
            <p:cNvSpPr/>
            <p:nvPr/>
          </p:nvSpPr>
          <p:spPr>
            <a:xfrm>
              <a:off x="4884375" y="3036700"/>
              <a:ext cx="1571425" cy="1466300"/>
            </a:xfrm>
            <a:custGeom>
              <a:avLst/>
              <a:gdLst/>
              <a:ahLst/>
              <a:cxnLst/>
              <a:rect l="l" t="t" r="r" b="b"/>
              <a:pathLst>
                <a:path w="62857" h="58652" extrusionOk="0">
                  <a:moveTo>
                    <a:pt x="18927" y="1"/>
                  </a:moveTo>
                  <a:lnTo>
                    <a:pt x="0" y="58651"/>
                  </a:lnTo>
                  <a:cubicBezTo>
                    <a:pt x="19357" y="44493"/>
                    <a:pt x="45999" y="42843"/>
                    <a:pt x="57362" y="42843"/>
                  </a:cubicBezTo>
                  <a:cubicBezTo>
                    <a:pt x="60814" y="42843"/>
                    <a:pt x="62856" y="42996"/>
                    <a:pt x="62856" y="42996"/>
                  </a:cubicBezTo>
                  <a:lnTo>
                    <a:pt x="27339" y="1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1685;p34"/>
            <p:cNvSpPr/>
            <p:nvPr/>
          </p:nvSpPr>
          <p:spPr>
            <a:xfrm>
              <a:off x="2599750" y="3317100"/>
              <a:ext cx="2284650" cy="1349475"/>
            </a:xfrm>
            <a:custGeom>
              <a:avLst/>
              <a:gdLst/>
              <a:ahLst/>
              <a:cxnLst/>
              <a:rect l="l" t="t" r="r" b="b"/>
              <a:pathLst>
                <a:path w="91386" h="53979" extrusionOk="0">
                  <a:moveTo>
                    <a:pt x="28986" y="1"/>
                  </a:moveTo>
                  <a:cubicBezTo>
                    <a:pt x="19023" y="1"/>
                    <a:pt x="8901" y="1169"/>
                    <a:pt x="957" y="4674"/>
                  </a:cubicBezTo>
                  <a:cubicBezTo>
                    <a:pt x="1" y="5096"/>
                    <a:pt x="33670" y="53978"/>
                    <a:pt x="33670" y="53978"/>
                  </a:cubicBezTo>
                  <a:cubicBezTo>
                    <a:pt x="33670" y="53978"/>
                    <a:pt x="57555" y="45240"/>
                    <a:pt x="77154" y="45240"/>
                  </a:cubicBezTo>
                  <a:cubicBezTo>
                    <a:pt x="82381" y="45240"/>
                    <a:pt x="87302" y="45861"/>
                    <a:pt x="91385" y="47435"/>
                  </a:cubicBezTo>
                  <a:lnTo>
                    <a:pt x="68213" y="4674"/>
                  </a:lnTo>
                  <a:cubicBezTo>
                    <a:pt x="68213" y="4674"/>
                    <a:pt x="48914" y="1"/>
                    <a:pt x="28986" y="1"/>
                  </a:cubicBez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1686;p34"/>
            <p:cNvSpPr/>
            <p:nvPr/>
          </p:nvSpPr>
          <p:spPr>
            <a:xfrm>
              <a:off x="2758025" y="3155000"/>
              <a:ext cx="2126375" cy="1371375"/>
            </a:xfrm>
            <a:custGeom>
              <a:avLst/>
              <a:gdLst/>
              <a:ahLst/>
              <a:cxnLst/>
              <a:rect l="l" t="t" r="r" b="b"/>
              <a:pathLst>
                <a:path w="85055" h="54855" extrusionOk="0">
                  <a:moveTo>
                    <a:pt x="27387" y="1"/>
                  </a:moveTo>
                  <a:cubicBezTo>
                    <a:pt x="19225" y="1"/>
                    <a:pt x="9920" y="1377"/>
                    <a:pt x="1" y="5317"/>
                  </a:cubicBezTo>
                  <a:lnTo>
                    <a:pt x="30143" y="50647"/>
                  </a:lnTo>
                  <a:cubicBezTo>
                    <a:pt x="30143" y="50647"/>
                    <a:pt x="45395" y="46206"/>
                    <a:pt x="60291" y="46206"/>
                  </a:cubicBezTo>
                  <a:cubicBezTo>
                    <a:pt x="70268" y="46206"/>
                    <a:pt x="80087" y="48199"/>
                    <a:pt x="85054" y="54854"/>
                  </a:cubicBezTo>
                  <a:lnTo>
                    <a:pt x="59117" y="7420"/>
                  </a:lnTo>
                  <a:cubicBezTo>
                    <a:pt x="59117" y="7420"/>
                    <a:pt x="46333" y="1"/>
                    <a:pt x="27387" y="1"/>
                  </a:cubicBezTo>
                  <a:close/>
                </a:path>
              </a:pathLst>
            </a:custGeom>
            <a:solidFill>
              <a:srgbClr val="DED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1687;p34"/>
            <p:cNvSpPr/>
            <p:nvPr/>
          </p:nvSpPr>
          <p:spPr>
            <a:xfrm>
              <a:off x="2828125" y="2890350"/>
              <a:ext cx="2032900" cy="1577600"/>
            </a:xfrm>
            <a:custGeom>
              <a:avLst/>
              <a:gdLst/>
              <a:ahLst/>
              <a:cxnLst/>
              <a:rect l="l" t="t" r="r" b="b"/>
              <a:pathLst>
                <a:path w="81316" h="63104" extrusionOk="0">
                  <a:moveTo>
                    <a:pt x="22027" y="0"/>
                  </a:moveTo>
                  <a:cubicBezTo>
                    <a:pt x="15685" y="0"/>
                    <a:pt x="8368" y="1132"/>
                    <a:pt x="0" y="3986"/>
                  </a:cubicBezTo>
                  <a:lnTo>
                    <a:pt x="30843" y="50018"/>
                  </a:lnTo>
                  <a:lnTo>
                    <a:pt x="35751" y="48850"/>
                  </a:lnTo>
                  <a:cubicBezTo>
                    <a:pt x="35751" y="48850"/>
                    <a:pt x="42500" y="44933"/>
                    <a:pt x="51683" y="44933"/>
                  </a:cubicBezTo>
                  <a:cubicBezTo>
                    <a:pt x="60583" y="44933"/>
                    <a:pt x="71770" y="48612"/>
                    <a:pt x="81316" y="63104"/>
                  </a:cubicBezTo>
                  <a:lnTo>
                    <a:pt x="56313" y="16604"/>
                  </a:lnTo>
                  <a:cubicBezTo>
                    <a:pt x="56313" y="16604"/>
                    <a:pt x="46321" y="0"/>
                    <a:pt x="22027" y="0"/>
                  </a:cubicBezTo>
                  <a:close/>
                </a:path>
              </a:pathLst>
            </a:custGeom>
            <a:solidFill>
              <a:srgbClr val="E1DD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1688;p34"/>
            <p:cNvSpPr/>
            <p:nvPr/>
          </p:nvSpPr>
          <p:spPr>
            <a:xfrm>
              <a:off x="4235950" y="2797225"/>
              <a:ext cx="1840125" cy="1705775"/>
            </a:xfrm>
            <a:custGeom>
              <a:avLst/>
              <a:gdLst/>
              <a:ahLst/>
              <a:cxnLst/>
              <a:rect l="l" t="t" r="r" b="b"/>
              <a:pathLst>
                <a:path w="73605" h="68231" extrusionOk="0">
                  <a:moveTo>
                    <a:pt x="41778" y="0"/>
                  </a:moveTo>
                  <a:cubicBezTo>
                    <a:pt x="40344" y="0"/>
                    <a:pt x="7997" y="224"/>
                    <a:pt x="0" y="20329"/>
                  </a:cubicBezTo>
                  <a:lnTo>
                    <a:pt x="25937" y="68230"/>
                  </a:lnTo>
                  <a:cubicBezTo>
                    <a:pt x="25937" y="68230"/>
                    <a:pt x="41095" y="40349"/>
                    <a:pt x="64879" y="40349"/>
                  </a:cubicBezTo>
                  <a:cubicBezTo>
                    <a:pt x="67672" y="40349"/>
                    <a:pt x="70584" y="40733"/>
                    <a:pt x="73605" y="41592"/>
                  </a:cubicBezTo>
                  <a:lnTo>
                    <a:pt x="41827" y="1"/>
                  </a:lnTo>
                  <a:cubicBezTo>
                    <a:pt x="41827" y="1"/>
                    <a:pt x="41810" y="0"/>
                    <a:pt x="41778" y="0"/>
                  </a:cubicBez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1689;p34"/>
            <p:cNvSpPr/>
            <p:nvPr/>
          </p:nvSpPr>
          <p:spPr>
            <a:xfrm>
              <a:off x="2495125" y="3869575"/>
              <a:ext cx="2839075" cy="1457100"/>
            </a:xfrm>
            <a:custGeom>
              <a:avLst/>
              <a:gdLst/>
              <a:ahLst/>
              <a:cxnLst/>
              <a:rect l="l" t="t" r="r" b="b"/>
              <a:pathLst>
                <a:path w="113563" h="58284" extrusionOk="0">
                  <a:moveTo>
                    <a:pt x="3506" y="1"/>
                  </a:moveTo>
                  <a:lnTo>
                    <a:pt x="1" y="801"/>
                  </a:lnTo>
                  <a:lnTo>
                    <a:pt x="29911" y="58284"/>
                  </a:lnTo>
                  <a:lnTo>
                    <a:pt x="83186" y="35384"/>
                  </a:lnTo>
                  <a:lnTo>
                    <a:pt x="85289" y="40057"/>
                  </a:lnTo>
                  <a:lnTo>
                    <a:pt x="113563" y="31879"/>
                  </a:lnTo>
                  <a:lnTo>
                    <a:pt x="111856" y="29320"/>
                  </a:lnTo>
                  <a:lnTo>
                    <a:pt x="86467" y="37366"/>
                  </a:lnTo>
                  <a:lnTo>
                    <a:pt x="83186" y="31879"/>
                  </a:lnTo>
                  <a:lnTo>
                    <a:pt x="31972" y="54319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1690;p34"/>
            <p:cNvSpPr/>
            <p:nvPr/>
          </p:nvSpPr>
          <p:spPr>
            <a:xfrm>
              <a:off x="5240700" y="4526350"/>
              <a:ext cx="1355275" cy="111950"/>
            </a:xfrm>
            <a:custGeom>
              <a:avLst/>
              <a:gdLst/>
              <a:ahLst/>
              <a:cxnLst/>
              <a:rect l="l" t="t" r="r" b="b"/>
              <a:pathLst>
                <a:path w="54211" h="4478" extrusionOk="0">
                  <a:moveTo>
                    <a:pt x="0" y="0"/>
                  </a:moveTo>
                  <a:lnTo>
                    <a:pt x="1196" y="1792"/>
                  </a:lnTo>
                  <a:lnTo>
                    <a:pt x="54211" y="4477"/>
                  </a:lnTo>
                  <a:lnTo>
                    <a:pt x="54211" y="1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1691;p34"/>
            <p:cNvSpPr/>
            <p:nvPr/>
          </p:nvSpPr>
          <p:spPr>
            <a:xfrm>
              <a:off x="4462525" y="3048825"/>
              <a:ext cx="842950" cy="477425"/>
            </a:xfrm>
            <a:custGeom>
              <a:avLst/>
              <a:gdLst/>
              <a:ahLst/>
              <a:cxnLst/>
              <a:rect l="l" t="t" r="r" b="b"/>
              <a:pathLst>
                <a:path w="33718" h="19097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2"/>
                    <a:pt x="27799" y="879"/>
                  </a:cubicBezTo>
                  <a:cubicBezTo>
                    <a:pt x="25996" y="1258"/>
                    <a:pt x="23862" y="1781"/>
                    <a:pt x="21524" y="2481"/>
                  </a:cubicBezTo>
                  <a:cubicBezTo>
                    <a:pt x="19188" y="3179"/>
                    <a:pt x="16647" y="4065"/>
                    <a:pt x="14066" y="5215"/>
                  </a:cubicBezTo>
                  <a:cubicBezTo>
                    <a:pt x="11483" y="6354"/>
                    <a:pt x="9112" y="7668"/>
                    <a:pt x="7116" y="9109"/>
                  </a:cubicBezTo>
                  <a:cubicBezTo>
                    <a:pt x="5117" y="10540"/>
                    <a:pt x="3499" y="12103"/>
                    <a:pt x="2385" y="13607"/>
                  </a:cubicBezTo>
                  <a:cubicBezTo>
                    <a:pt x="1266" y="15111"/>
                    <a:pt x="653" y="16518"/>
                    <a:pt x="342" y="17510"/>
                  </a:cubicBezTo>
                  <a:cubicBezTo>
                    <a:pt x="66" y="18516"/>
                    <a:pt x="0" y="19086"/>
                    <a:pt x="50" y="19096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5"/>
                    <a:pt x="661" y="17625"/>
                  </a:cubicBezTo>
                  <a:cubicBezTo>
                    <a:pt x="1062" y="16696"/>
                    <a:pt x="1734" y="15387"/>
                    <a:pt x="2873" y="13988"/>
                  </a:cubicBezTo>
                  <a:cubicBezTo>
                    <a:pt x="5126" y="11158"/>
                    <a:pt x="9326" y="8225"/>
                    <a:pt x="14422" y="6014"/>
                  </a:cubicBezTo>
                  <a:cubicBezTo>
                    <a:pt x="19509" y="3757"/>
                    <a:pt x="24403" y="2402"/>
                    <a:pt x="27939" y="1482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692;p34"/>
            <p:cNvSpPr/>
            <p:nvPr/>
          </p:nvSpPr>
          <p:spPr>
            <a:xfrm>
              <a:off x="4531575" y="3153500"/>
              <a:ext cx="842950" cy="477400"/>
            </a:xfrm>
            <a:custGeom>
              <a:avLst/>
              <a:gdLst/>
              <a:ahLst/>
              <a:cxnLst/>
              <a:rect l="l" t="t" r="r" b="b"/>
              <a:pathLst>
                <a:path w="33718" h="19096" extrusionOk="0">
                  <a:moveTo>
                    <a:pt x="33503" y="1"/>
                  </a:moveTo>
                  <a:cubicBezTo>
                    <a:pt x="33254" y="1"/>
                    <a:pt x="32774" y="41"/>
                    <a:pt x="32096" y="129"/>
                  </a:cubicBezTo>
                  <a:cubicBezTo>
                    <a:pt x="31074" y="261"/>
                    <a:pt x="29602" y="502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9"/>
                    <a:pt x="16648" y="4064"/>
                    <a:pt x="14066" y="5215"/>
                  </a:cubicBezTo>
                  <a:cubicBezTo>
                    <a:pt x="11483" y="6353"/>
                    <a:pt x="9113" y="7669"/>
                    <a:pt x="7117" y="9108"/>
                  </a:cubicBezTo>
                  <a:cubicBezTo>
                    <a:pt x="5117" y="10540"/>
                    <a:pt x="3500" y="12103"/>
                    <a:pt x="2387" y="13608"/>
                  </a:cubicBezTo>
                  <a:cubicBezTo>
                    <a:pt x="1266" y="15112"/>
                    <a:pt x="653" y="16518"/>
                    <a:pt x="342" y="17510"/>
                  </a:cubicBezTo>
                  <a:cubicBezTo>
                    <a:pt x="66" y="18515"/>
                    <a:pt x="0" y="19086"/>
                    <a:pt x="50" y="19095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4"/>
                    <a:pt x="661" y="17626"/>
                  </a:cubicBezTo>
                  <a:cubicBezTo>
                    <a:pt x="1062" y="16695"/>
                    <a:pt x="1734" y="15387"/>
                    <a:pt x="2873" y="13987"/>
                  </a:cubicBezTo>
                  <a:cubicBezTo>
                    <a:pt x="5126" y="11158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9" y="1"/>
                    <a:pt x="33503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693;p34"/>
            <p:cNvSpPr/>
            <p:nvPr/>
          </p:nvSpPr>
          <p:spPr>
            <a:xfrm>
              <a:off x="4613200" y="32869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1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8"/>
                    <a:pt x="16647" y="4065"/>
                    <a:pt x="14066" y="5215"/>
                  </a:cubicBezTo>
                  <a:cubicBezTo>
                    <a:pt x="11483" y="6353"/>
                    <a:pt x="9112" y="7668"/>
                    <a:pt x="7116" y="9108"/>
                  </a:cubicBezTo>
                  <a:cubicBezTo>
                    <a:pt x="5117" y="10540"/>
                    <a:pt x="3499" y="12103"/>
                    <a:pt x="2385" y="13608"/>
                  </a:cubicBezTo>
                  <a:cubicBezTo>
                    <a:pt x="1266" y="15111"/>
                    <a:pt x="653" y="16518"/>
                    <a:pt x="341" y="17509"/>
                  </a:cubicBezTo>
                  <a:cubicBezTo>
                    <a:pt x="66" y="18515"/>
                    <a:pt x="0" y="19087"/>
                    <a:pt x="50" y="19095"/>
                  </a:cubicBezTo>
                  <a:cubicBezTo>
                    <a:pt x="51" y="19095"/>
                    <a:pt x="52" y="19095"/>
                    <a:pt x="53" y="19095"/>
                  </a:cubicBezTo>
                  <a:cubicBezTo>
                    <a:pt x="123" y="19095"/>
                    <a:pt x="302" y="18553"/>
                    <a:pt x="661" y="17626"/>
                  </a:cubicBezTo>
                  <a:cubicBezTo>
                    <a:pt x="1061" y="16695"/>
                    <a:pt x="1734" y="15387"/>
                    <a:pt x="2873" y="13987"/>
                  </a:cubicBezTo>
                  <a:cubicBezTo>
                    <a:pt x="5126" y="11157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6" y="153"/>
                    <a:pt x="33698" y="32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694;p34"/>
            <p:cNvSpPr/>
            <p:nvPr/>
          </p:nvSpPr>
          <p:spPr>
            <a:xfrm>
              <a:off x="4710000" y="3411025"/>
              <a:ext cx="842925" cy="477425"/>
            </a:xfrm>
            <a:custGeom>
              <a:avLst/>
              <a:gdLst/>
              <a:ahLst/>
              <a:cxnLst/>
              <a:rect l="l" t="t" r="r" b="b"/>
              <a:pathLst>
                <a:path w="33717" h="19097" extrusionOk="0">
                  <a:moveTo>
                    <a:pt x="33500" y="0"/>
                  </a:moveTo>
                  <a:cubicBezTo>
                    <a:pt x="33250" y="0"/>
                    <a:pt x="32771" y="41"/>
                    <a:pt x="32095" y="129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6"/>
                    <a:pt x="23861" y="1781"/>
                    <a:pt x="21525" y="2479"/>
                  </a:cubicBezTo>
                  <a:cubicBezTo>
                    <a:pt x="19187" y="3178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8"/>
                  </a:cubicBezTo>
                  <a:cubicBezTo>
                    <a:pt x="5117" y="10539"/>
                    <a:pt x="3499" y="12102"/>
                    <a:pt x="2386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5"/>
                    <a:pt x="1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1" y="17625"/>
                  </a:cubicBezTo>
                  <a:cubicBezTo>
                    <a:pt x="1061" y="16694"/>
                    <a:pt x="1735" y="15386"/>
                    <a:pt x="2873" y="13987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9" y="3756"/>
                    <a:pt x="24402" y="2402"/>
                    <a:pt x="27938" y="1481"/>
                  </a:cubicBezTo>
                  <a:cubicBezTo>
                    <a:pt x="31488" y="578"/>
                    <a:pt x="33716" y="152"/>
                    <a:pt x="33699" y="31"/>
                  </a:cubicBezTo>
                  <a:cubicBezTo>
                    <a:pt x="33696" y="11"/>
                    <a:pt x="33628" y="0"/>
                    <a:pt x="33500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695;p34"/>
            <p:cNvSpPr/>
            <p:nvPr/>
          </p:nvSpPr>
          <p:spPr>
            <a:xfrm>
              <a:off x="4818875" y="35537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499" y="0"/>
                  </a:moveTo>
                  <a:cubicBezTo>
                    <a:pt x="33250" y="0"/>
                    <a:pt x="32771" y="41"/>
                    <a:pt x="32095" y="128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7"/>
                    <a:pt x="23861" y="1780"/>
                    <a:pt x="21525" y="2479"/>
                  </a:cubicBezTo>
                  <a:cubicBezTo>
                    <a:pt x="19187" y="3179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9"/>
                  </a:cubicBezTo>
                  <a:cubicBezTo>
                    <a:pt x="5117" y="10539"/>
                    <a:pt x="3499" y="12102"/>
                    <a:pt x="2385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4"/>
                    <a:pt x="0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0" y="17625"/>
                  </a:cubicBezTo>
                  <a:cubicBezTo>
                    <a:pt x="1061" y="16695"/>
                    <a:pt x="1734" y="15387"/>
                    <a:pt x="2873" y="13986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8" y="3756"/>
                    <a:pt x="24402" y="2402"/>
                    <a:pt x="27938" y="1482"/>
                  </a:cubicBezTo>
                  <a:cubicBezTo>
                    <a:pt x="31488" y="579"/>
                    <a:pt x="33716" y="152"/>
                    <a:pt x="33698" y="31"/>
                  </a:cubicBezTo>
                  <a:cubicBezTo>
                    <a:pt x="33695" y="11"/>
                    <a:pt x="33627" y="0"/>
                    <a:pt x="3349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696;p34"/>
            <p:cNvSpPr/>
            <p:nvPr/>
          </p:nvSpPr>
          <p:spPr>
            <a:xfrm>
              <a:off x="3409700" y="3391025"/>
              <a:ext cx="901025" cy="165050"/>
            </a:xfrm>
            <a:custGeom>
              <a:avLst/>
              <a:gdLst/>
              <a:ahLst/>
              <a:cxnLst/>
              <a:rect l="l" t="t" r="r" b="b"/>
              <a:pathLst>
                <a:path w="36041" h="6602" extrusionOk="0">
                  <a:moveTo>
                    <a:pt x="15454" y="1"/>
                  </a:moveTo>
                  <a:cubicBezTo>
                    <a:pt x="13909" y="1"/>
                    <a:pt x="12426" y="91"/>
                    <a:pt x="11038" y="242"/>
                  </a:cubicBezTo>
                  <a:cubicBezTo>
                    <a:pt x="9911" y="403"/>
                    <a:pt x="8839" y="535"/>
                    <a:pt x="7854" y="772"/>
                  </a:cubicBezTo>
                  <a:cubicBezTo>
                    <a:pt x="7361" y="883"/>
                    <a:pt x="6880" y="966"/>
                    <a:pt x="6428" y="1091"/>
                  </a:cubicBezTo>
                  <a:lnTo>
                    <a:pt x="5131" y="1461"/>
                  </a:lnTo>
                  <a:cubicBezTo>
                    <a:pt x="4299" y="1677"/>
                    <a:pt x="3579" y="1976"/>
                    <a:pt x="2939" y="2206"/>
                  </a:cubicBezTo>
                  <a:cubicBezTo>
                    <a:pt x="2621" y="2327"/>
                    <a:pt x="2322" y="2431"/>
                    <a:pt x="2054" y="2545"/>
                  </a:cubicBezTo>
                  <a:lnTo>
                    <a:pt x="1330" y="2883"/>
                  </a:lnTo>
                  <a:cubicBezTo>
                    <a:pt x="465" y="3293"/>
                    <a:pt x="1" y="3546"/>
                    <a:pt x="26" y="3601"/>
                  </a:cubicBezTo>
                  <a:cubicBezTo>
                    <a:pt x="31" y="3612"/>
                    <a:pt x="46" y="3617"/>
                    <a:pt x="73" y="3617"/>
                  </a:cubicBezTo>
                  <a:cubicBezTo>
                    <a:pt x="392" y="3617"/>
                    <a:pt x="2271" y="2824"/>
                    <a:pt x="5295" y="2058"/>
                  </a:cubicBezTo>
                  <a:lnTo>
                    <a:pt x="6582" y="1748"/>
                  </a:lnTo>
                  <a:cubicBezTo>
                    <a:pt x="7030" y="1642"/>
                    <a:pt x="7506" y="1577"/>
                    <a:pt x="7992" y="1484"/>
                  </a:cubicBezTo>
                  <a:cubicBezTo>
                    <a:pt x="8963" y="1281"/>
                    <a:pt x="10019" y="1179"/>
                    <a:pt x="11124" y="1042"/>
                  </a:cubicBezTo>
                  <a:cubicBezTo>
                    <a:pt x="12393" y="930"/>
                    <a:pt x="13739" y="863"/>
                    <a:pt x="15139" y="863"/>
                  </a:cubicBezTo>
                  <a:cubicBezTo>
                    <a:pt x="16185" y="863"/>
                    <a:pt x="17262" y="901"/>
                    <a:pt x="18359" y="985"/>
                  </a:cubicBezTo>
                  <a:cubicBezTo>
                    <a:pt x="20918" y="1213"/>
                    <a:pt x="23327" y="1676"/>
                    <a:pt x="25481" y="2235"/>
                  </a:cubicBezTo>
                  <a:cubicBezTo>
                    <a:pt x="26549" y="2553"/>
                    <a:pt x="27573" y="2827"/>
                    <a:pt x="28497" y="3188"/>
                  </a:cubicBezTo>
                  <a:cubicBezTo>
                    <a:pt x="28962" y="3360"/>
                    <a:pt x="29420" y="3502"/>
                    <a:pt x="29845" y="3680"/>
                  </a:cubicBezTo>
                  <a:lnTo>
                    <a:pt x="31064" y="4198"/>
                  </a:lnTo>
                  <a:cubicBezTo>
                    <a:pt x="33991" y="5485"/>
                    <a:pt x="35728" y="6601"/>
                    <a:pt x="35978" y="6601"/>
                  </a:cubicBezTo>
                  <a:cubicBezTo>
                    <a:pt x="35992" y="6601"/>
                    <a:pt x="36001" y="6598"/>
                    <a:pt x="36006" y="6590"/>
                  </a:cubicBezTo>
                  <a:cubicBezTo>
                    <a:pt x="36040" y="6539"/>
                    <a:pt x="35624" y="6214"/>
                    <a:pt x="34836" y="5665"/>
                  </a:cubicBezTo>
                  <a:lnTo>
                    <a:pt x="34179" y="5213"/>
                  </a:lnTo>
                  <a:cubicBezTo>
                    <a:pt x="33933" y="5057"/>
                    <a:pt x="33655" y="4905"/>
                    <a:pt x="33361" y="4733"/>
                  </a:cubicBezTo>
                  <a:cubicBezTo>
                    <a:pt x="32768" y="4400"/>
                    <a:pt x="32107" y="3986"/>
                    <a:pt x="31322" y="3637"/>
                  </a:cubicBezTo>
                  <a:lnTo>
                    <a:pt x="30104" y="3057"/>
                  </a:lnTo>
                  <a:cubicBezTo>
                    <a:pt x="29680" y="2860"/>
                    <a:pt x="29218" y="2698"/>
                    <a:pt x="28750" y="2508"/>
                  </a:cubicBezTo>
                  <a:cubicBezTo>
                    <a:pt x="27818" y="2111"/>
                    <a:pt x="26782" y="1805"/>
                    <a:pt x="25698" y="1460"/>
                  </a:cubicBezTo>
                  <a:cubicBezTo>
                    <a:pt x="23509" y="844"/>
                    <a:pt x="21048" y="346"/>
                    <a:pt x="18430" y="115"/>
                  </a:cubicBezTo>
                  <a:cubicBezTo>
                    <a:pt x="17419" y="36"/>
                    <a:pt x="16424" y="1"/>
                    <a:pt x="1545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697;p34"/>
            <p:cNvSpPr/>
            <p:nvPr/>
          </p:nvSpPr>
          <p:spPr>
            <a:xfrm>
              <a:off x="3488250" y="3503125"/>
              <a:ext cx="860850" cy="144675"/>
            </a:xfrm>
            <a:custGeom>
              <a:avLst/>
              <a:gdLst/>
              <a:ahLst/>
              <a:cxnLst/>
              <a:rect l="l" t="t" r="r" b="b"/>
              <a:pathLst>
                <a:path w="34434" h="5787" extrusionOk="0">
                  <a:moveTo>
                    <a:pt x="13847" y="1"/>
                  </a:moveTo>
                  <a:cubicBezTo>
                    <a:pt x="10245" y="1"/>
                    <a:pt x="7027" y="623"/>
                    <a:pt x="4689" y="1487"/>
                  </a:cubicBezTo>
                  <a:cubicBezTo>
                    <a:pt x="3143" y="2045"/>
                    <a:pt x="1954" y="2644"/>
                    <a:pt x="1175" y="3124"/>
                  </a:cubicBezTo>
                  <a:cubicBezTo>
                    <a:pt x="394" y="3601"/>
                    <a:pt x="1" y="3921"/>
                    <a:pt x="29" y="3966"/>
                  </a:cubicBezTo>
                  <a:cubicBezTo>
                    <a:pt x="34" y="3974"/>
                    <a:pt x="44" y="3978"/>
                    <a:pt x="59" y="3978"/>
                  </a:cubicBezTo>
                  <a:cubicBezTo>
                    <a:pt x="310" y="3978"/>
                    <a:pt x="1992" y="2956"/>
                    <a:pt x="4882" y="2076"/>
                  </a:cubicBezTo>
                  <a:cubicBezTo>
                    <a:pt x="7128" y="1368"/>
                    <a:pt x="10139" y="857"/>
                    <a:pt x="13514" y="857"/>
                  </a:cubicBezTo>
                  <a:cubicBezTo>
                    <a:pt x="14721" y="857"/>
                    <a:pt x="15975" y="922"/>
                    <a:pt x="17256" y="1067"/>
                  </a:cubicBezTo>
                  <a:cubicBezTo>
                    <a:pt x="22124" y="1617"/>
                    <a:pt x="26389" y="2998"/>
                    <a:pt x="29430" y="4062"/>
                  </a:cubicBezTo>
                  <a:cubicBezTo>
                    <a:pt x="32259" y="5066"/>
                    <a:pt x="34067" y="5786"/>
                    <a:pt x="34352" y="5786"/>
                  </a:cubicBezTo>
                  <a:cubicBezTo>
                    <a:pt x="34373" y="5786"/>
                    <a:pt x="34386" y="5782"/>
                    <a:pt x="34390" y="5773"/>
                  </a:cubicBezTo>
                  <a:cubicBezTo>
                    <a:pt x="34434" y="5674"/>
                    <a:pt x="32661" y="4721"/>
                    <a:pt x="29649" y="3484"/>
                  </a:cubicBezTo>
                  <a:cubicBezTo>
                    <a:pt x="26643" y="2265"/>
                    <a:pt x="22338" y="761"/>
                    <a:pt x="17352" y="198"/>
                  </a:cubicBezTo>
                  <a:cubicBezTo>
                    <a:pt x="16156" y="62"/>
                    <a:pt x="14982" y="1"/>
                    <a:pt x="13847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698;p34"/>
            <p:cNvSpPr/>
            <p:nvPr/>
          </p:nvSpPr>
          <p:spPr>
            <a:xfrm>
              <a:off x="3582425" y="3634025"/>
              <a:ext cx="834900" cy="139050"/>
            </a:xfrm>
            <a:custGeom>
              <a:avLst/>
              <a:gdLst/>
              <a:ahLst/>
              <a:cxnLst/>
              <a:rect l="l" t="t" r="r" b="b"/>
              <a:pathLst>
                <a:path w="33396" h="5562" extrusionOk="0">
                  <a:moveTo>
                    <a:pt x="16092" y="1"/>
                  </a:moveTo>
                  <a:cubicBezTo>
                    <a:pt x="11462" y="1"/>
                    <a:pt x="7357" y="1083"/>
                    <a:pt x="4556" y="2250"/>
                  </a:cubicBezTo>
                  <a:cubicBezTo>
                    <a:pt x="3073" y="2859"/>
                    <a:pt x="1924" y="3463"/>
                    <a:pt x="1159" y="3926"/>
                  </a:cubicBezTo>
                  <a:cubicBezTo>
                    <a:pt x="394" y="4388"/>
                    <a:pt x="0" y="4689"/>
                    <a:pt x="29" y="4738"/>
                  </a:cubicBezTo>
                  <a:cubicBezTo>
                    <a:pt x="33" y="4746"/>
                    <a:pt x="43" y="4750"/>
                    <a:pt x="59" y="4750"/>
                  </a:cubicBezTo>
                  <a:cubicBezTo>
                    <a:pt x="311" y="4750"/>
                    <a:pt x="1987" y="3817"/>
                    <a:pt x="4775" y="2827"/>
                  </a:cubicBezTo>
                  <a:cubicBezTo>
                    <a:pt x="7566" y="1827"/>
                    <a:pt x="11553" y="874"/>
                    <a:pt x="16028" y="874"/>
                  </a:cubicBezTo>
                  <a:cubicBezTo>
                    <a:pt x="16284" y="874"/>
                    <a:pt x="16542" y="877"/>
                    <a:pt x="16802" y="884"/>
                  </a:cubicBezTo>
                  <a:cubicBezTo>
                    <a:pt x="21590" y="999"/>
                    <a:pt x="25823" y="2212"/>
                    <a:pt x="28718" y="3412"/>
                  </a:cubicBezTo>
                  <a:cubicBezTo>
                    <a:pt x="31472" y="4543"/>
                    <a:pt x="33103" y="5562"/>
                    <a:pt x="33338" y="5562"/>
                  </a:cubicBezTo>
                  <a:cubicBezTo>
                    <a:pt x="33352" y="5562"/>
                    <a:pt x="33361" y="5559"/>
                    <a:pt x="33365" y="5552"/>
                  </a:cubicBezTo>
                  <a:cubicBezTo>
                    <a:pt x="33396" y="5505"/>
                    <a:pt x="33016" y="5188"/>
                    <a:pt x="32275" y="4686"/>
                  </a:cubicBezTo>
                  <a:cubicBezTo>
                    <a:pt x="31535" y="4185"/>
                    <a:pt x="30415" y="3528"/>
                    <a:pt x="28965" y="2846"/>
                  </a:cubicBezTo>
                  <a:cubicBezTo>
                    <a:pt x="26081" y="1477"/>
                    <a:pt x="21750" y="128"/>
                    <a:pt x="16823" y="10"/>
                  </a:cubicBezTo>
                  <a:cubicBezTo>
                    <a:pt x="16578" y="4"/>
                    <a:pt x="16334" y="1"/>
                    <a:pt x="16092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699;p34"/>
            <p:cNvSpPr/>
            <p:nvPr/>
          </p:nvSpPr>
          <p:spPr>
            <a:xfrm>
              <a:off x="3329425" y="3244275"/>
              <a:ext cx="869925" cy="170050"/>
            </a:xfrm>
            <a:custGeom>
              <a:avLst/>
              <a:gdLst/>
              <a:ahLst/>
              <a:cxnLst/>
              <a:rect l="l" t="t" r="r" b="b"/>
              <a:pathLst>
                <a:path w="34797" h="6802" extrusionOk="0">
                  <a:moveTo>
                    <a:pt x="16833" y="0"/>
                  </a:moveTo>
                  <a:cubicBezTo>
                    <a:pt x="14647" y="0"/>
                    <a:pt x="12574" y="280"/>
                    <a:pt x="10704" y="646"/>
                  </a:cubicBezTo>
                  <a:cubicBezTo>
                    <a:pt x="8538" y="1087"/>
                    <a:pt x="6632" y="1640"/>
                    <a:pt x="5051" y="2147"/>
                  </a:cubicBezTo>
                  <a:cubicBezTo>
                    <a:pt x="1894" y="3180"/>
                    <a:pt x="0" y="3965"/>
                    <a:pt x="35" y="4070"/>
                  </a:cubicBezTo>
                  <a:cubicBezTo>
                    <a:pt x="38" y="4081"/>
                    <a:pt x="58" y="4086"/>
                    <a:pt x="93" y="4086"/>
                  </a:cubicBezTo>
                  <a:cubicBezTo>
                    <a:pt x="443" y="4086"/>
                    <a:pt x="2334" y="3536"/>
                    <a:pt x="5227" y="2740"/>
                  </a:cubicBezTo>
                  <a:cubicBezTo>
                    <a:pt x="8178" y="1966"/>
                    <a:pt x="12241" y="876"/>
                    <a:pt x="16804" y="876"/>
                  </a:cubicBezTo>
                  <a:cubicBezTo>
                    <a:pt x="17147" y="876"/>
                    <a:pt x="17493" y="882"/>
                    <a:pt x="17842" y="895"/>
                  </a:cubicBezTo>
                  <a:cubicBezTo>
                    <a:pt x="20323" y="984"/>
                    <a:pt x="22655" y="1478"/>
                    <a:pt x="24709" y="2135"/>
                  </a:cubicBezTo>
                  <a:cubicBezTo>
                    <a:pt x="26769" y="2785"/>
                    <a:pt x="28554" y="3593"/>
                    <a:pt x="30029" y="4314"/>
                  </a:cubicBezTo>
                  <a:cubicBezTo>
                    <a:pt x="32823" y="5713"/>
                    <a:pt x="34513" y="6802"/>
                    <a:pt x="34742" y="6802"/>
                  </a:cubicBezTo>
                  <a:cubicBezTo>
                    <a:pt x="34754" y="6802"/>
                    <a:pt x="34762" y="6799"/>
                    <a:pt x="34766" y="6793"/>
                  </a:cubicBezTo>
                  <a:cubicBezTo>
                    <a:pt x="34797" y="6745"/>
                    <a:pt x="34406" y="6407"/>
                    <a:pt x="33651" y="5865"/>
                  </a:cubicBezTo>
                  <a:cubicBezTo>
                    <a:pt x="32895" y="5323"/>
                    <a:pt x="31774" y="4576"/>
                    <a:pt x="30315" y="3767"/>
                  </a:cubicBezTo>
                  <a:cubicBezTo>
                    <a:pt x="28856" y="2964"/>
                    <a:pt x="27063" y="2081"/>
                    <a:pt x="24960" y="1370"/>
                  </a:cubicBezTo>
                  <a:cubicBezTo>
                    <a:pt x="22866" y="653"/>
                    <a:pt x="20449" y="113"/>
                    <a:pt x="17876" y="22"/>
                  </a:cubicBezTo>
                  <a:cubicBezTo>
                    <a:pt x="17526" y="7"/>
                    <a:pt x="17178" y="0"/>
                    <a:pt x="16833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700;p34"/>
            <p:cNvSpPr/>
            <p:nvPr/>
          </p:nvSpPr>
          <p:spPr>
            <a:xfrm>
              <a:off x="3236825" y="3093175"/>
              <a:ext cx="862450" cy="166775"/>
            </a:xfrm>
            <a:custGeom>
              <a:avLst/>
              <a:gdLst/>
              <a:ahLst/>
              <a:cxnLst/>
              <a:rect l="l" t="t" r="r" b="b"/>
              <a:pathLst>
                <a:path w="34498" h="6671" extrusionOk="0">
                  <a:moveTo>
                    <a:pt x="11997" y="0"/>
                  </a:moveTo>
                  <a:cubicBezTo>
                    <a:pt x="11581" y="0"/>
                    <a:pt x="11173" y="6"/>
                    <a:pt x="10773" y="16"/>
                  </a:cubicBezTo>
                  <a:cubicBezTo>
                    <a:pt x="9695" y="74"/>
                    <a:pt x="8670" y="114"/>
                    <a:pt x="7719" y="240"/>
                  </a:cubicBezTo>
                  <a:cubicBezTo>
                    <a:pt x="7243" y="297"/>
                    <a:pt x="6782" y="334"/>
                    <a:pt x="6343" y="405"/>
                  </a:cubicBezTo>
                  <a:lnTo>
                    <a:pt x="5081" y="618"/>
                  </a:lnTo>
                  <a:cubicBezTo>
                    <a:pt x="4276" y="737"/>
                    <a:pt x="3562" y="928"/>
                    <a:pt x="2934" y="1073"/>
                  </a:cubicBezTo>
                  <a:cubicBezTo>
                    <a:pt x="2393" y="1192"/>
                    <a:pt x="1860" y="1339"/>
                    <a:pt x="1336" y="1513"/>
                  </a:cubicBezTo>
                  <a:cubicBezTo>
                    <a:pt x="469" y="1789"/>
                    <a:pt x="1" y="1968"/>
                    <a:pt x="17" y="2026"/>
                  </a:cubicBezTo>
                  <a:cubicBezTo>
                    <a:pt x="22" y="2044"/>
                    <a:pt x="53" y="2052"/>
                    <a:pt x="109" y="2052"/>
                  </a:cubicBezTo>
                  <a:cubicBezTo>
                    <a:pt x="530" y="2052"/>
                    <a:pt x="2367" y="1603"/>
                    <a:pt x="5176" y="1228"/>
                  </a:cubicBezTo>
                  <a:lnTo>
                    <a:pt x="6426" y="1074"/>
                  </a:lnTo>
                  <a:cubicBezTo>
                    <a:pt x="6860" y="1022"/>
                    <a:pt x="7316" y="1003"/>
                    <a:pt x="7785" y="963"/>
                  </a:cubicBezTo>
                  <a:cubicBezTo>
                    <a:pt x="8725" y="868"/>
                    <a:pt x="9731" y="857"/>
                    <a:pt x="10791" y="822"/>
                  </a:cubicBezTo>
                  <a:cubicBezTo>
                    <a:pt x="10884" y="821"/>
                    <a:pt x="10979" y="821"/>
                    <a:pt x="11073" y="821"/>
                  </a:cubicBezTo>
                  <a:cubicBezTo>
                    <a:pt x="13115" y="821"/>
                    <a:pt x="15344" y="933"/>
                    <a:pt x="17661" y="1233"/>
                  </a:cubicBezTo>
                  <a:cubicBezTo>
                    <a:pt x="20081" y="1570"/>
                    <a:pt x="22355" y="2081"/>
                    <a:pt x="24395" y="2650"/>
                  </a:cubicBezTo>
                  <a:cubicBezTo>
                    <a:pt x="25406" y="2965"/>
                    <a:pt x="26375" y="3241"/>
                    <a:pt x="27255" y="3580"/>
                  </a:cubicBezTo>
                  <a:cubicBezTo>
                    <a:pt x="27698" y="3743"/>
                    <a:pt x="28132" y="3883"/>
                    <a:pt x="28537" y="4047"/>
                  </a:cubicBezTo>
                  <a:lnTo>
                    <a:pt x="29701" y="4527"/>
                  </a:lnTo>
                  <a:cubicBezTo>
                    <a:pt x="32488" y="5704"/>
                    <a:pt x="34184" y="6670"/>
                    <a:pt x="34436" y="6670"/>
                  </a:cubicBezTo>
                  <a:cubicBezTo>
                    <a:pt x="34451" y="6670"/>
                    <a:pt x="34461" y="6666"/>
                    <a:pt x="34466" y="6659"/>
                  </a:cubicBezTo>
                  <a:cubicBezTo>
                    <a:pt x="34498" y="6607"/>
                    <a:pt x="34092" y="6310"/>
                    <a:pt x="33331" y="5816"/>
                  </a:cubicBezTo>
                  <a:cubicBezTo>
                    <a:pt x="32871" y="5509"/>
                    <a:pt x="32396" y="5226"/>
                    <a:pt x="31907" y="4969"/>
                  </a:cubicBezTo>
                  <a:cubicBezTo>
                    <a:pt x="31337" y="4663"/>
                    <a:pt x="30699" y="4291"/>
                    <a:pt x="29955" y="3962"/>
                  </a:cubicBezTo>
                  <a:lnTo>
                    <a:pt x="28795" y="3425"/>
                  </a:lnTo>
                  <a:cubicBezTo>
                    <a:pt x="28390" y="3240"/>
                    <a:pt x="27954" y="3082"/>
                    <a:pt x="27510" y="2902"/>
                  </a:cubicBezTo>
                  <a:cubicBezTo>
                    <a:pt x="26627" y="2528"/>
                    <a:pt x="25649" y="2220"/>
                    <a:pt x="24625" y="1879"/>
                  </a:cubicBezTo>
                  <a:cubicBezTo>
                    <a:pt x="22561" y="1256"/>
                    <a:pt x="20246" y="710"/>
                    <a:pt x="17778" y="367"/>
                  </a:cubicBezTo>
                  <a:cubicBezTo>
                    <a:pt x="15765" y="106"/>
                    <a:pt x="13815" y="0"/>
                    <a:pt x="11997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701;p34"/>
            <p:cNvSpPr/>
            <p:nvPr/>
          </p:nvSpPr>
          <p:spPr>
            <a:xfrm>
              <a:off x="4387100" y="2966100"/>
              <a:ext cx="834725" cy="406250"/>
            </a:xfrm>
            <a:custGeom>
              <a:avLst/>
              <a:gdLst/>
              <a:ahLst/>
              <a:cxnLst/>
              <a:rect l="l" t="t" r="r" b="b"/>
              <a:pathLst>
                <a:path w="33389" h="16250" extrusionOk="0">
                  <a:moveTo>
                    <a:pt x="32979" y="0"/>
                  </a:moveTo>
                  <a:cubicBezTo>
                    <a:pt x="32725" y="0"/>
                    <a:pt x="32353" y="15"/>
                    <a:pt x="31874" y="42"/>
                  </a:cubicBezTo>
                  <a:cubicBezTo>
                    <a:pt x="31393" y="65"/>
                    <a:pt x="30805" y="110"/>
                    <a:pt x="30127" y="205"/>
                  </a:cubicBezTo>
                  <a:cubicBezTo>
                    <a:pt x="29450" y="295"/>
                    <a:pt x="28672" y="373"/>
                    <a:pt x="27828" y="545"/>
                  </a:cubicBezTo>
                  <a:lnTo>
                    <a:pt x="26497" y="792"/>
                  </a:lnTo>
                  <a:cubicBezTo>
                    <a:pt x="26035" y="882"/>
                    <a:pt x="25561" y="1008"/>
                    <a:pt x="25067" y="1122"/>
                  </a:cubicBezTo>
                  <a:cubicBezTo>
                    <a:pt x="24074" y="1339"/>
                    <a:pt x="23038" y="1658"/>
                    <a:pt x="21943" y="1979"/>
                  </a:cubicBezTo>
                  <a:cubicBezTo>
                    <a:pt x="19769" y="2674"/>
                    <a:pt x="17419" y="3572"/>
                    <a:pt x="15043" y="4715"/>
                  </a:cubicBezTo>
                  <a:cubicBezTo>
                    <a:pt x="12675" y="5878"/>
                    <a:pt x="10516" y="7171"/>
                    <a:pt x="8626" y="8451"/>
                  </a:cubicBezTo>
                  <a:cubicBezTo>
                    <a:pt x="7697" y="9114"/>
                    <a:pt x="6805" y="9732"/>
                    <a:pt x="6023" y="10378"/>
                  </a:cubicBezTo>
                  <a:cubicBezTo>
                    <a:pt x="5628" y="10697"/>
                    <a:pt x="5235" y="10990"/>
                    <a:pt x="4879" y="11300"/>
                  </a:cubicBezTo>
                  <a:lnTo>
                    <a:pt x="3863" y="12193"/>
                  </a:lnTo>
                  <a:cubicBezTo>
                    <a:pt x="3206" y="12750"/>
                    <a:pt x="2664" y="13313"/>
                    <a:pt x="2174" y="13791"/>
                  </a:cubicBezTo>
                  <a:cubicBezTo>
                    <a:pt x="1681" y="14264"/>
                    <a:pt x="1284" y="14700"/>
                    <a:pt x="968" y="15064"/>
                  </a:cubicBezTo>
                  <a:cubicBezTo>
                    <a:pt x="331" y="15786"/>
                    <a:pt x="0" y="16204"/>
                    <a:pt x="44" y="16245"/>
                  </a:cubicBezTo>
                  <a:cubicBezTo>
                    <a:pt x="48" y="16248"/>
                    <a:pt x="52" y="16250"/>
                    <a:pt x="59" y="16250"/>
                  </a:cubicBezTo>
                  <a:cubicBezTo>
                    <a:pt x="248" y="16250"/>
                    <a:pt x="1715" y="14755"/>
                    <a:pt x="4265" y="12662"/>
                  </a:cubicBezTo>
                  <a:lnTo>
                    <a:pt x="5304" y="11823"/>
                  </a:lnTo>
                  <a:cubicBezTo>
                    <a:pt x="5667" y="11532"/>
                    <a:pt x="6064" y="11256"/>
                    <a:pt x="6463" y="10954"/>
                  </a:cubicBezTo>
                  <a:cubicBezTo>
                    <a:pt x="7254" y="10341"/>
                    <a:pt x="8148" y="9754"/>
                    <a:pt x="9075" y="9119"/>
                  </a:cubicBezTo>
                  <a:cubicBezTo>
                    <a:pt x="10961" y="7896"/>
                    <a:pt x="13096" y="6645"/>
                    <a:pt x="15425" y="5500"/>
                  </a:cubicBezTo>
                  <a:cubicBezTo>
                    <a:pt x="17762" y="4377"/>
                    <a:pt x="20063" y="3471"/>
                    <a:pt x="22191" y="2744"/>
                  </a:cubicBezTo>
                  <a:cubicBezTo>
                    <a:pt x="23263" y="2407"/>
                    <a:pt x="24277" y="2067"/>
                    <a:pt x="25247" y="1824"/>
                  </a:cubicBezTo>
                  <a:cubicBezTo>
                    <a:pt x="25731" y="1696"/>
                    <a:pt x="26193" y="1554"/>
                    <a:pt x="26647" y="1449"/>
                  </a:cubicBezTo>
                  <a:lnTo>
                    <a:pt x="27949" y="1150"/>
                  </a:lnTo>
                  <a:cubicBezTo>
                    <a:pt x="31277" y="416"/>
                    <a:pt x="33389" y="193"/>
                    <a:pt x="33373" y="45"/>
                  </a:cubicBezTo>
                  <a:cubicBezTo>
                    <a:pt x="33371" y="15"/>
                    <a:pt x="33235" y="0"/>
                    <a:pt x="3297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1" name="Google Shape;1119;p36"/>
          <p:cNvSpPr/>
          <p:nvPr/>
        </p:nvSpPr>
        <p:spPr>
          <a:xfrm>
            <a:off x="3798103" y="19433"/>
            <a:ext cx="5349634" cy="11167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" name="Google Shape;1129;p36"/>
          <p:cNvSpPr txBox="1">
            <a:spLocks/>
          </p:cNvSpPr>
          <p:nvPr/>
        </p:nvSpPr>
        <p:spPr>
          <a:xfrm>
            <a:off x="3896084" y="-137007"/>
            <a:ext cx="5164575" cy="126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just" hangingPunct="0">
              <a:lnSpc>
                <a:spcPct val="150000"/>
              </a:lnSpc>
              <a:tabLst>
                <a:tab pos="630555" algn="l"/>
              </a:tabLst>
            </a:pPr>
            <a:r>
              <a:rPr lang="vi-VN" sz="15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 chức năng cho người dùng</a:t>
            </a:r>
            <a:r>
              <a:rPr lang="en-US" sz="15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(chưa đăng nhập)</a:t>
            </a:r>
            <a:r>
              <a:rPr lang="vi-VN" sz="15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500" b="1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hangingPunct="0">
              <a:spcBef>
                <a:spcPts val="200"/>
              </a:spcBef>
              <a:buFont typeface="Symbol" panose="05050102010706020507" pitchFamily="18" charset="2"/>
              <a:buChar char=""/>
              <a:tabLst>
                <a:tab pos="630555" algn="l"/>
              </a:tabLst>
            </a:pPr>
            <a:r>
              <a:rPr lang="vi-VN" sz="15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Đăng ký, đăng nhập</a:t>
            </a:r>
            <a:endParaRPr lang="en-US" sz="15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hangingPunct="0">
              <a:spcBef>
                <a:spcPts val="200"/>
              </a:spcBef>
              <a:buFont typeface="Symbol" panose="05050102010706020507" pitchFamily="18" charset="2"/>
              <a:buChar char=""/>
              <a:tabLst>
                <a:tab pos="630555" algn="l"/>
              </a:tabLst>
            </a:pPr>
            <a:r>
              <a:rPr lang="vi-VN" sz="15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 kiếm sách: tìm kiếm nhanh, tìm theo loại sách...</a:t>
            </a:r>
            <a:endParaRPr lang="en-US" sz="15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hangingPunct="0">
              <a:spcBef>
                <a:spcPts val="200"/>
              </a:spcBef>
              <a:buFont typeface="Symbol" panose="05050102010706020507" pitchFamily="18" charset="2"/>
              <a:buChar char=""/>
              <a:tabLst>
                <a:tab pos="630555" algn="l"/>
              </a:tabLst>
            </a:pPr>
            <a:r>
              <a:rPr lang="vi-VN" sz="15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 thị sách, </a:t>
            </a:r>
            <a:r>
              <a:rPr lang="en-US" sz="1500" noProof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5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5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 tin sách.</a:t>
            </a:r>
            <a:endParaRPr lang="en-US" sz="15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05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0"/>
          <p:cNvSpPr txBox="1">
            <a:spLocks noGrp="1"/>
          </p:cNvSpPr>
          <p:nvPr>
            <p:ph type="ctrTitle"/>
          </p:nvPr>
        </p:nvSpPr>
        <p:spPr>
          <a:xfrm>
            <a:off x="1807462" y="458492"/>
            <a:ext cx="5539800" cy="7490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04. GIAO DIỆN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2" name="Google Shape;1304;p34"/>
          <p:cNvGrpSpPr/>
          <p:nvPr/>
        </p:nvGrpSpPr>
        <p:grpSpPr>
          <a:xfrm>
            <a:off x="5426770" y="1687793"/>
            <a:ext cx="3369465" cy="3200432"/>
            <a:chOff x="8665625" y="2535800"/>
            <a:chExt cx="1451350" cy="1336950"/>
          </a:xfrm>
        </p:grpSpPr>
        <p:sp>
          <p:nvSpPr>
            <p:cNvPr id="63" name="Google Shape;1305;p34"/>
            <p:cNvSpPr/>
            <p:nvPr/>
          </p:nvSpPr>
          <p:spPr>
            <a:xfrm>
              <a:off x="8894500" y="3193050"/>
              <a:ext cx="553000" cy="273500"/>
            </a:xfrm>
            <a:custGeom>
              <a:avLst/>
              <a:gdLst/>
              <a:ahLst/>
              <a:cxnLst/>
              <a:rect l="l" t="t" r="r" b="b"/>
              <a:pathLst>
                <a:path w="22120" h="10940" extrusionOk="0">
                  <a:moveTo>
                    <a:pt x="15691" y="0"/>
                  </a:moveTo>
                  <a:cubicBezTo>
                    <a:pt x="15691" y="0"/>
                    <a:pt x="12617" y="3248"/>
                    <a:pt x="11789" y="3868"/>
                  </a:cubicBezTo>
                  <a:cubicBezTo>
                    <a:pt x="11704" y="3932"/>
                    <a:pt x="11539" y="3961"/>
                    <a:pt x="11312" y="3961"/>
                  </a:cubicBezTo>
                  <a:cubicBezTo>
                    <a:pt x="9342" y="3961"/>
                    <a:pt x="2685" y="1794"/>
                    <a:pt x="2685" y="1794"/>
                  </a:cubicBezTo>
                  <a:lnTo>
                    <a:pt x="1" y="7030"/>
                  </a:lnTo>
                  <a:cubicBezTo>
                    <a:pt x="1" y="7030"/>
                    <a:pt x="4515" y="10939"/>
                    <a:pt x="11238" y="10939"/>
                  </a:cubicBezTo>
                  <a:cubicBezTo>
                    <a:pt x="11993" y="10939"/>
                    <a:pt x="12775" y="10890"/>
                    <a:pt x="13582" y="10780"/>
                  </a:cubicBezTo>
                  <a:cubicBezTo>
                    <a:pt x="21580" y="9695"/>
                    <a:pt x="22120" y="1084"/>
                    <a:pt x="22120" y="1084"/>
                  </a:cubicBezTo>
                  <a:lnTo>
                    <a:pt x="15691" y="0"/>
                  </a:ln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306;p34"/>
            <p:cNvSpPr/>
            <p:nvPr/>
          </p:nvSpPr>
          <p:spPr>
            <a:xfrm>
              <a:off x="8751025" y="3146750"/>
              <a:ext cx="218350" cy="233200"/>
            </a:xfrm>
            <a:custGeom>
              <a:avLst/>
              <a:gdLst/>
              <a:ahLst/>
              <a:cxnLst/>
              <a:rect l="l" t="t" r="r" b="b"/>
              <a:pathLst>
                <a:path w="8734" h="9328" extrusionOk="0">
                  <a:moveTo>
                    <a:pt x="2125" y="0"/>
                  </a:moveTo>
                  <a:cubicBezTo>
                    <a:pt x="1467" y="0"/>
                    <a:pt x="1983" y="763"/>
                    <a:pt x="1983" y="763"/>
                  </a:cubicBezTo>
                  <a:cubicBezTo>
                    <a:pt x="1983" y="763"/>
                    <a:pt x="1843" y="744"/>
                    <a:pt x="1660" y="744"/>
                  </a:cubicBezTo>
                  <a:cubicBezTo>
                    <a:pt x="1259" y="744"/>
                    <a:pt x="655" y="835"/>
                    <a:pt x="882" y="1418"/>
                  </a:cubicBezTo>
                  <a:cubicBezTo>
                    <a:pt x="882" y="1418"/>
                    <a:pt x="0" y="1771"/>
                    <a:pt x="696" y="2712"/>
                  </a:cubicBezTo>
                  <a:cubicBezTo>
                    <a:pt x="767" y="2808"/>
                    <a:pt x="785" y="2872"/>
                    <a:pt x="772" y="2913"/>
                  </a:cubicBezTo>
                  <a:cubicBezTo>
                    <a:pt x="679" y="3237"/>
                    <a:pt x="618" y="3571"/>
                    <a:pt x="788" y="3863"/>
                  </a:cubicBezTo>
                  <a:cubicBezTo>
                    <a:pt x="1154" y="4494"/>
                    <a:pt x="1770" y="5208"/>
                    <a:pt x="1932" y="5380"/>
                  </a:cubicBezTo>
                  <a:cubicBezTo>
                    <a:pt x="3106" y="6634"/>
                    <a:pt x="3459" y="6665"/>
                    <a:pt x="4225" y="7401"/>
                  </a:cubicBezTo>
                  <a:cubicBezTo>
                    <a:pt x="4324" y="7496"/>
                    <a:pt x="6316" y="9327"/>
                    <a:pt x="6316" y="9327"/>
                  </a:cubicBezTo>
                  <a:lnTo>
                    <a:pt x="8734" y="3745"/>
                  </a:lnTo>
                  <a:cubicBezTo>
                    <a:pt x="8734" y="3745"/>
                    <a:pt x="7468" y="3012"/>
                    <a:pt x="7421" y="2323"/>
                  </a:cubicBezTo>
                  <a:cubicBezTo>
                    <a:pt x="7371" y="1600"/>
                    <a:pt x="7448" y="917"/>
                    <a:pt x="7448" y="917"/>
                  </a:cubicBezTo>
                  <a:cubicBezTo>
                    <a:pt x="7448" y="917"/>
                    <a:pt x="7445" y="917"/>
                    <a:pt x="7440" y="917"/>
                  </a:cubicBezTo>
                  <a:cubicBezTo>
                    <a:pt x="7350" y="917"/>
                    <a:pt x="6494" y="946"/>
                    <a:pt x="6323" y="2039"/>
                  </a:cubicBezTo>
                  <a:cubicBezTo>
                    <a:pt x="6323" y="2039"/>
                    <a:pt x="3450" y="246"/>
                    <a:pt x="2397" y="32"/>
                  </a:cubicBezTo>
                  <a:cubicBezTo>
                    <a:pt x="2290" y="10"/>
                    <a:pt x="2200" y="0"/>
                    <a:pt x="2125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307;p34"/>
            <p:cNvSpPr/>
            <p:nvPr/>
          </p:nvSpPr>
          <p:spPr>
            <a:xfrm>
              <a:off x="8799050" y="3164600"/>
              <a:ext cx="58275" cy="48475"/>
            </a:xfrm>
            <a:custGeom>
              <a:avLst/>
              <a:gdLst/>
              <a:ahLst/>
              <a:cxnLst/>
              <a:rect l="l" t="t" r="r" b="b"/>
              <a:pathLst>
                <a:path w="2331" h="1939" extrusionOk="0">
                  <a:moveTo>
                    <a:pt x="61" y="0"/>
                  </a:moveTo>
                  <a:cubicBezTo>
                    <a:pt x="25" y="0"/>
                    <a:pt x="0" y="50"/>
                    <a:pt x="29" y="83"/>
                  </a:cubicBezTo>
                  <a:cubicBezTo>
                    <a:pt x="627" y="774"/>
                    <a:pt x="1466" y="1317"/>
                    <a:pt x="2155" y="1918"/>
                  </a:cubicBezTo>
                  <a:cubicBezTo>
                    <a:pt x="2172" y="1933"/>
                    <a:pt x="2191" y="1939"/>
                    <a:pt x="2209" y="1939"/>
                  </a:cubicBezTo>
                  <a:cubicBezTo>
                    <a:pt x="2274" y="1939"/>
                    <a:pt x="2330" y="1858"/>
                    <a:pt x="2270" y="1803"/>
                  </a:cubicBezTo>
                  <a:cubicBezTo>
                    <a:pt x="1584" y="1195"/>
                    <a:pt x="868" y="490"/>
                    <a:pt x="86" y="8"/>
                  </a:cubicBezTo>
                  <a:cubicBezTo>
                    <a:pt x="78" y="2"/>
                    <a:pt x="69" y="0"/>
                    <a:pt x="61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308;p34"/>
            <p:cNvSpPr/>
            <p:nvPr/>
          </p:nvSpPr>
          <p:spPr>
            <a:xfrm>
              <a:off x="8879200" y="3194400"/>
              <a:ext cx="33800" cy="50300"/>
            </a:xfrm>
            <a:custGeom>
              <a:avLst/>
              <a:gdLst/>
              <a:ahLst/>
              <a:cxnLst/>
              <a:rect l="l" t="t" r="r" b="b"/>
              <a:pathLst>
                <a:path w="1352" h="2012" extrusionOk="0">
                  <a:moveTo>
                    <a:pt x="1232" y="0"/>
                  </a:moveTo>
                  <a:cubicBezTo>
                    <a:pt x="1212" y="0"/>
                    <a:pt x="1147" y="133"/>
                    <a:pt x="1119" y="367"/>
                  </a:cubicBezTo>
                  <a:cubicBezTo>
                    <a:pt x="1088" y="586"/>
                    <a:pt x="1129" y="884"/>
                    <a:pt x="1165" y="1201"/>
                  </a:cubicBezTo>
                  <a:lnTo>
                    <a:pt x="1165" y="1201"/>
                  </a:lnTo>
                  <a:lnTo>
                    <a:pt x="1144" y="1202"/>
                  </a:lnTo>
                  <a:cubicBezTo>
                    <a:pt x="729" y="1236"/>
                    <a:pt x="403" y="1453"/>
                    <a:pt x="227" y="1645"/>
                  </a:cubicBezTo>
                  <a:cubicBezTo>
                    <a:pt x="48" y="1842"/>
                    <a:pt x="1" y="2003"/>
                    <a:pt x="19" y="2011"/>
                  </a:cubicBezTo>
                  <a:cubicBezTo>
                    <a:pt x="20" y="2011"/>
                    <a:pt x="21" y="2012"/>
                    <a:pt x="22" y="2012"/>
                  </a:cubicBezTo>
                  <a:cubicBezTo>
                    <a:pt x="49" y="2012"/>
                    <a:pt x="133" y="1881"/>
                    <a:pt x="309" y="1731"/>
                  </a:cubicBezTo>
                  <a:cubicBezTo>
                    <a:pt x="491" y="1573"/>
                    <a:pt x="793" y="1397"/>
                    <a:pt x="1157" y="1369"/>
                  </a:cubicBezTo>
                  <a:lnTo>
                    <a:pt x="1258" y="1364"/>
                  </a:lnTo>
                  <a:lnTo>
                    <a:pt x="1351" y="1360"/>
                  </a:lnTo>
                  <a:lnTo>
                    <a:pt x="1341" y="1273"/>
                  </a:lnTo>
                  <a:cubicBezTo>
                    <a:pt x="1298" y="905"/>
                    <a:pt x="1230" y="599"/>
                    <a:pt x="1234" y="373"/>
                  </a:cubicBezTo>
                  <a:cubicBezTo>
                    <a:pt x="1231" y="146"/>
                    <a:pt x="1257" y="6"/>
                    <a:pt x="1234" y="1"/>
                  </a:cubicBezTo>
                  <a:cubicBezTo>
                    <a:pt x="1233" y="1"/>
                    <a:pt x="1233" y="0"/>
                    <a:pt x="1232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1309;p34"/>
            <p:cNvSpPr/>
            <p:nvPr/>
          </p:nvSpPr>
          <p:spPr>
            <a:xfrm>
              <a:off x="8768025" y="3178150"/>
              <a:ext cx="67450" cy="57125"/>
            </a:xfrm>
            <a:custGeom>
              <a:avLst/>
              <a:gdLst/>
              <a:ahLst/>
              <a:cxnLst/>
              <a:rect l="l" t="t" r="r" b="b"/>
              <a:pathLst>
                <a:path w="2698" h="2285" extrusionOk="0">
                  <a:moveTo>
                    <a:pt x="37" y="1"/>
                  </a:moveTo>
                  <a:cubicBezTo>
                    <a:pt x="35" y="1"/>
                    <a:pt x="33" y="1"/>
                    <a:pt x="32" y="2"/>
                  </a:cubicBezTo>
                  <a:cubicBezTo>
                    <a:pt x="0" y="34"/>
                    <a:pt x="540" y="604"/>
                    <a:pt x="1272" y="1235"/>
                  </a:cubicBezTo>
                  <a:cubicBezTo>
                    <a:pt x="1973" y="1843"/>
                    <a:pt x="2593" y="2284"/>
                    <a:pt x="2664" y="2284"/>
                  </a:cubicBezTo>
                  <a:cubicBezTo>
                    <a:pt x="2667" y="2284"/>
                    <a:pt x="2669" y="2283"/>
                    <a:pt x="2670" y="2282"/>
                  </a:cubicBezTo>
                  <a:cubicBezTo>
                    <a:pt x="2698" y="2247"/>
                    <a:pt x="2107" y="1738"/>
                    <a:pt x="1381" y="1108"/>
                  </a:cubicBezTo>
                  <a:cubicBezTo>
                    <a:pt x="675" y="500"/>
                    <a:pt x="101" y="1"/>
                    <a:pt x="37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1310;p34"/>
            <p:cNvSpPr/>
            <p:nvPr/>
          </p:nvSpPr>
          <p:spPr>
            <a:xfrm>
              <a:off x="8674650" y="2964825"/>
              <a:ext cx="251250" cy="105950"/>
            </a:xfrm>
            <a:custGeom>
              <a:avLst/>
              <a:gdLst/>
              <a:ahLst/>
              <a:cxnLst/>
              <a:rect l="l" t="t" r="r" b="b"/>
              <a:pathLst>
                <a:path w="10050" h="4238" extrusionOk="0">
                  <a:moveTo>
                    <a:pt x="9181" y="1"/>
                  </a:moveTo>
                  <a:lnTo>
                    <a:pt x="3401" y="2936"/>
                  </a:lnTo>
                  <a:lnTo>
                    <a:pt x="988" y="835"/>
                  </a:lnTo>
                  <a:lnTo>
                    <a:pt x="0" y="1574"/>
                  </a:lnTo>
                  <a:lnTo>
                    <a:pt x="2723" y="4237"/>
                  </a:lnTo>
                  <a:lnTo>
                    <a:pt x="4393" y="4237"/>
                  </a:lnTo>
                  <a:lnTo>
                    <a:pt x="10050" y="592"/>
                  </a:lnTo>
                  <a:lnTo>
                    <a:pt x="9181" y="1"/>
                  </a:lnTo>
                  <a:close/>
                </a:path>
              </a:pathLst>
            </a:custGeom>
            <a:solidFill>
              <a:srgbClr val="EAE3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1311;p34"/>
            <p:cNvSpPr/>
            <p:nvPr/>
          </p:nvSpPr>
          <p:spPr>
            <a:xfrm>
              <a:off x="8665625" y="2974800"/>
              <a:ext cx="399850" cy="315325"/>
            </a:xfrm>
            <a:custGeom>
              <a:avLst/>
              <a:gdLst/>
              <a:ahLst/>
              <a:cxnLst/>
              <a:rect l="l" t="t" r="r" b="b"/>
              <a:pathLst>
                <a:path w="15994" h="12613" extrusionOk="0">
                  <a:moveTo>
                    <a:pt x="10753" y="0"/>
                  </a:moveTo>
                  <a:lnTo>
                    <a:pt x="3977" y="3749"/>
                  </a:lnTo>
                  <a:lnTo>
                    <a:pt x="2716" y="3477"/>
                  </a:lnTo>
                  <a:lnTo>
                    <a:pt x="0" y="904"/>
                  </a:lnTo>
                  <a:lnTo>
                    <a:pt x="8377" y="12382"/>
                  </a:lnTo>
                  <a:lnTo>
                    <a:pt x="9302" y="12613"/>
                  </a:lnTo>
                  <a:lnTo>
                    <a:pt x="15993" y="8423"/>
                  </a:lnTo>
                  <a:lnTo>
                    <a:pt x="10753" y="0"/>
                  </a:lnTo>
                  <a:close/>
                </a:path>
              </a:pathLst>
            </a:custGeom>
            <a:solidFill>
              <a:srgbClr val="613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1312;p34"/>
            <p:cNvSpPr/>
            <p:nvPr/>
          </p:nvSpPr>
          <p:spPr>
            <a:xfrm>
              <a:off x="8733500" y="3061725"/>
              <a:ext cx="164700" cy="228400"/>
            </a:xfrm>
            <a:custGeom>
              <a:avLst/>
              <a:gdLst/>
              <a:ahLst/>
              <a:cxnLst/>
              <a:rect l="l" t="t" r="r" b="b"/>
              <a:pathLst>
                <a:path w="6588" h="9136" extrusionOk="0">
                  <a:moveTo>
                    <a:pt x="1" y="0"/>
                  </a:moveTo>
                  <a:lnTo>
                    <a:pt x="5662" y="8905"/>
                  </a:lnTo>
                  <a:lnTo>
                    <a:pt x="6587" y="9136"/>
                  </a:lnTo>
                  <a:lnTo>
                    <a:pt x="6587" y="9136"/>
                  </a:lnTo>
                  <a:lnTo>
                    <a:pt x="1262" y="2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1313;p34"/>
            <p:cNvSpPr/>
            <p:nvPr/>
          </p:nvSpPr>
          <p:spPr>
            <a:xfrm>
              <a:off x="8784200" y="3003150"/>
              <a:ext cx="168550" cy="88100"/>
            </a:xfrm>
            <a:custGeom>
              <a:avLst/>
              <a:gdLst/>
              <a:ahLst/>
              <a:cxnLst/>
              <a:rect l="l" t="t" r="r" b="b"/>
              <a:pathLst>
                <a:path w="6742" h="3524" extrusionOk="0">
                  <a:moveTo>
                    <a:pt x="6726" y="1"/>
                  </a:moveTo>
                  <a:cubicBezTo>
                    <a:pt x="6704" y="1"/>
                    <a:pt x="6608" y="39"/>
                    <a:pt x="6450" y="108"/>
                  </a:cubicBezTo>
                  <a:cubicBezTo>
                    <a:pt x="6273" y="186"/>
                    <a:pt x="6022" y="306"/>
                    <a:pt x="5714" y="459"/>
                  </a:cubicBezTo>
                  <a:cubicBezTo>
                    <a:pt x="5099" y="764"/>
                    <a:pt x="4264" y="1216"/>
                    <a:pt x="3348" y="1723"/>
                  </a:cubicBezTo>
                  <a:cubicBezTo>
                    <a:pt x="2430" y="2229"/>
                    <a:pt x="1598" y="2679"/>
                    <a:pt x="989" y="2994"/>
                  </a:cubicBezTo>
                  <a:cubicBezTo>
                    <a:pt x="380" y="3311"/>
                    <a:pt x="1" y="3499"/>
                    <a:pt x="11" y="3522"/>
                  </a:cubicBezTo>
                  <a:cubicBezTo>
                    <a:pt x="11" y="3523"/>
                    <a:pt x="13" y="3524"/>
                    <a:pt x="16" y="3524"/>
                  </a:cubicBezTo>
                  <a:cubicBezTo>
                    <a:pt x="41" y="3524"/>
                    <a:pt x="138" y="3489"/>
                    <a:pt x="295" y="3427"/>
                  </a:cubicBezTo>
                  <a:cubicBezTo>
                    <a:pt x="475" y="3357"/>
                    <a:pt x="729" y="3245"/>
                    <a:pt x="1041" y="3101"/>
                  </a:cubicBezTo>
                  <a:cubicBezTo>
                    <a:pt x="1665" y="2812"/>
                    <a:pt x="2510" y="2376"/>
                    <a:pt x="3428" y="1868"/>
                  </a:cubicBezTo>
                  <a:lnTo>
                    <a:pt x="5770" y="563"/>
                  </a:lnTo>
                  <a:cubicBezTo>
                    <a:pt x="6370" y="230"/>
                    <a:pt x="6742" y="23"/>
                    <a:pt x="6731" y="2"/>
                  </a:cubicBezTo>
                  <a:cubicBezTo>
                    <a:pt x="6730" y="1"/>
                    <a:pt x="6728" y="1"/>
                    <a:pt x="6726" y="1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1314;p34"/>
            <p:cNvSpPr/>
            <p:nvPr/>
          </p:nvSpPr>
          <p:spPr>
            <a:xfrm>
              <a:off x="8789025" y="3010600"/>
              <a:ext cx="168550" cy="88100"/>
            </a:xfrm>
            <a:custGeom>
              <a:avLst/>
              <a:gdLst/>
              <a:ahLst/>
              <a:cxnLst/>
              <a:rect l="l" t="t" r="r" b="b"/>
              <a:pathLst>
                <a:path w="6742" h="3524" extrusionOk="0">
                  <a:moveTo>
                    <a:pt x="6726" y="0"/>
                  </a:moveTo>
                  <a:cubicBezTo>
                    <a:pt x="6704" y="0"/>
                    <a:pt x="6608" y="39"/>
                    <a:pt x="6450" y="107"/>
                  </a:cubicBezTo>
                  <a:cubicBezTo>
                    <a:pt x="6273" y="185"/>
                    <a:pt x="6023" y="305"/>
                    <a:pt x="5716" y="458"/>
                  </a:cubicBezTo>
                  <a:cubicBezTo>
                    <a:pt x="5099" y="765"/>
                    <a:pt x="4264" y="1216"/>
                    <a:pt x="3348" y="1722"/>
                  </a:cubicBezTo>
                  <a:cubicBezTo>
                    <a:pt x="2431" y="2229"/>
                    <a:pt x="1598" y="2678"/>
                    <a:pt x="989" y="2994"/>
                  </a:cubicBezTo>
                  <a:cubicBezTo>
                    <a:pt x="382" y="3310"/>
                    <a:pt x="1" y="3499"/>
                    <a:pt x="11" y="3521"/>
                  </a:cubicBezTo>
                  <a:cubicBezTo>
                    <a:pt x="12" y="3523"/>
                    <a:pt x="14" y="3523"/>
                    <a:pt x="17" y="3523"/>
                  </a:cubicBezTo>
                  <a:cubicBezTo>
                    <a:pt x="42" y="3523"/>
                    <a:pt x="138" y="3488"/>
                    <a:pt x="296" y="3427"/>
                  </a:cubicBezTo>
                  <a:cubicBezTo>
                    <a:pt x="475" y="3357"/>
                    <a:pt x="729" y="3245"/>
                    <a:pt x="1041" y="3099"/>
                  </a:cubicBezTo>
                  <a:cubicBezTo>
                    <a:pt x="1667" y="2811"/>
                    <a:pt x="2511" y="2374"/>
                    <a:pt x="3428" y="1868"/>
                  </a:cubicBezTo>
                  <a:lnTo>
                    <a:pt x="5770" y="563"/>
                  </a:lnTo>
                  <a:cubicBezTo>
                    <a:pt x="6370" y="230"/>
                    <a:pt x="6742" y="24"/>
                    <a:pt x="6731" y="2"/>
                  </a:cubicBezTo>
                  <a:cubicBezTo>
                    <a:pt x="6730" y="1"/>
                    <a:pt x="6729" y="0"/>
                    <a:pt x="6726" y="0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1315;p34"/>
            <p:cNvSpPr/>
            <p:nvPr/>
          </p:nvSpPr>
          <p:spPr>
            <a:xfrm>
              <a:off x="8846750" y="3067425"/>
              <a:ext cx="102875" cy="71975"/>
            </a:xfrm>
            <a:custGeom>
              <a:avLst/>
              <a:gdLst/>
              <a:ahLst/>
              <a:cxnLst/>
              <a:rect l="l" t="t" r="r" b="b"/>
              <a:pathLst>
                <a:path w="4115" h="2879" extrusionOk="0">
                  <a:moveTo>
                    <a:pt x="3677" y="0"/>
                  </a:moveTo>
                  <a:lnTo>
                    <a:pt x="1" y="2122"/>
                  </a:lnTo>
                  <a:lnTo>
                    <a:pt x="438" y="2879"/>
                  </a:lnTo>
                  <a:lnTo>
                    <a:pt x="4114" y="756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E2B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1316;p34"/>
            <p:cNvSpPr/>
            <p:nvPr/>
          </p:nvSpPr>
          <p:spPr>
            <a:xfrm>
              <a:off x="9383750" y="2925750"/>
              <a:ext cx="439100" cy="692625"/>
            </a:xfrm>
            <a:custGeom>
              <a:avLst/>
              <a:gdLst/>
              <a:ahLst/>
              <a:cxnLst/>
              <a:rect l="l" t="t" r="r" b="b"/>
              <a:pathLst>
                <a:path w="17564" h="27705" extrusionOk="0">
                  <a:moveTo>
                    <a:pt x="5482" y="0"/>
                  </a:moveTo>
                  <a:cubicBezTo>
                    <a:pt x="4621" y="0"/>
                    <a:pt x="3902" y="19"/>
                    <a:pt x="3681" y="74"/>
                  </a:cubicBezTo>
                  <a:cubicBezTo>
                    <a:pt x="3017" y="240"/>
                    <a:pt x="209" y="7477"/>
                    <a:pt x="271" y="14384"/>
                  </a:cubicBezTo>
                  <a:cubicBezTo>
                    <a:pt x="330" y="20853"/>
                    <a:pt x="1" y="27705"/>
                    <a:pt x="1" y="27705"/>
                  </a:cubicBezTo>
                  <a:lnTo>
                    <a:pt x="17563" y="27705"/>
                  </a:lnTo>
                  <a:lnTo>
                    <a:pt x="15352" y="751"/>
                  </a:lnTo>
                  <a:cubicBezTo>
                    <a:pt x="15352" y="751"/>
                    <a:pt x="12643" y="142"/>
                    <a:pt x="9490" y="74"/>
                  </a:cubicBezTo>
                  <a:cubicBezTo>
                    <a:pt x="9490" y="74"/>
                    <a:pt x="7203" y="0"/>
                    <a:pt x="5482" y="0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1317;p34"/>
            <p:cNvSpPr/>
            <p:nvPr/>
          </p:nvSpPr>
          <p:spPr>
            <a:xfrm>
              <a:off x="9761475" y="2944025"/>
              <a:ext cx="186100" cy="374325"/>
            </a:xfrm>
            <a:custGeom>
              <a:avLst/>
              <a:gdLst/>
              <a:ahLst/>
              <a:cxnLst/>
              <a:rect l="l" t="t" r="r" b="b"/>
              <a:pathLst>
                <a:path w="7444" h="14973" extrusionOk="0">
                  <a:moveTo>
                    <a:pt x="1" y="1"/>
                  </a:moveTo>
                  <a:lnTo>
                    <a:pt x="262" y="14972"/>
                  </a:lnTo>
                  <a:cubicBezTo>
                    <a:pt x="7045" y="14972"/>
                    <a:pt x="7444" y="14810"/>
                    <a:pt x="7444" y="14810"/>
                  </a:cubicBezTo>
                  <a:cubicBezTo>
                    <a:pt x="7182" y="115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318;p34"/>
            <p:cNvSpPr/>
            <p:nvPr/>
          </p:nvSpPr>
          <p:spPr>
            <a:xfrm>
              <a:off x="9240450" y="2927600"/>
              <a:ext cx="235350" cy="379650"/>
            </a:xfrm>
            <a:custGeom>
              <a:avLst/>
              <a:gdLst/>
              <a:ahLst/>
              <a:cxnLst/>
              <a:rect l="l" t="t" r="r" b="b"/>
              <a:pathLst>
                <a:path w="9414" h="15186" extrusionOk="0">
                  <a:moveTo>
                    <a:pt x="9413" y="0"/>
                  </a:moveTo>
                  <a:cubicBezTo>
                    <a:pt x="9413" y="0"/>
                    <a:pt x="3231" y="760"/>
                    <a:pt x="0" y="12227"/>
                  </a:cubicBezTo>
                  <a:lnTo>
                    <a:pt x="7182" y="15186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1319;p34"/>
            <p:cNvSpPr/>
            <p:nvPr/>
          </p:nvSpPr>
          <p:spPr>
            <a:xfrm>
              <a:off x="9760900" y="3113100"/>
              <a:ext cx="13575" cy="188225"/>
            </a:xfrm>
            <a:custGeom>
              <a:avLst/>
              <a:gdLst/>
              <a:ahLst/>
              <a:cxnLst/>
              <a:rect l="l" t="t" r="r" b="b"/>
              <a:pathLst>
                <a:path w="543" h="7529" extrusionOk="0">
                  <a:moveTo>
                    <a:pt x="24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1" y="2"/>
                    <a:pt x="7" y="424"/>
                    <a:pt x="37" y="1106"/>
                  </a:cubicBezTo>
                  <a:cubicBezTo>
                    <a:pt x="67" y="1788"/>
                    <a:pt x="120" y="2730"/>
                    <a:pt x="188" y="3770"/>
                  </a:cubicBezTo>
                  <a:cubicBezTo>
                    <a:pt x="257" y="4810"/>
                    <a:pt x="328" y="5750"/>
                    <a:pt x="388" y="6430"/>
                  </a:cubicBezTo>
                  <a:cubicBezTo>
                    <a:pt x="448" y="7110"/>
                    <a:pt x="497" y="7528"/>
                    <a:pt x="520" y="7528"/>
                  </a:cubicBezTo>
                  <a:cubicBezTo>
                    <a:pt x="520" y="7528"/>
                    <a:pt x="520" y="7528"/>
                    <a:pt x="520" y="7528"/>
                  </a:cubicBezTo>
                  <a:cubicBezTo>
                    <a:pt x="542" y="7526"/>
                    <a:pt x="536" y="7103"/>
                    <a:pt x="506" y="6421"/>
                  </a:cubicBezTo>
                  <a:cubicBezTo>
                    <a:pt x="476" y="5739"/>
                    <a:pt x="424" y="4797"/>
                    <a:pt x="355" y="3759"/>
                  </a:cubicBezTo>
                  <a:cubicBezTo>
                    <a:pt x="286" y="2720"/>
                    <a:pt x="215" y="1780"/>
                    <a:pt x="155" y="1100"/>
                  </a:cubicBezTo>
                  <a:cubicBezTo>
                    <a:pt x="95" y="421"/>
                    <a:pt x="47" y="1"/>
                    <a:pt x="2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1320;p34"/>
            <p:cNvSpPr/>
            <p:nvPr/>
          </p:nvSpPr>
          <p:spPr>
            <a:xfrm>
              <a:off x="9390475" y="3156600"/>
              <a:ext cx="5000" cy="176125"/>
            </a:xfrm>
            <a:custGeom>
              <a:avLst/>
              <a:gdLst/>
              <a:ahLst/>
              <a:cxnLst/>
              <a:rect l="l" t="t" r="r" b="b"/>
              <a:pathLst>
                <a:path w="200" h="7045" extrusionOk="0">
                  <a:moveTo>
                    <a:pt x="71" y="0"/>
                  </a:moveTo>
                  <a:cubicBezTo>
                    <a:pt x="24" y="0"/>
                    <a:pt x="1" y="1578"/>
                    <a:pt x="16" y="3524"/>
                  </a:cubicBezTo>
                  <a:cubicBezTo>
                    <a:pt x="32" y="5468"/>
                    <a:pt x="84" y="7044"/>
                    <a:pt x="129" y="7044"/>
                  </a:cubicBezTo>
                  <a:cubicBezTo>
                    <a:pt x="175" y="7044"/>
                    <a:pt x="199" y="5467"/>
                    <a:pt x="183" y="3522"/>
                  </a:cubicBezTo>
                  <a:cubicBezTo>
                    <a:pt x="167" y="1576"/>
                    <a:pt x="116" y="0"/>
                    <a:pt x="7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1321;p34"/>
            <p:cNvSpPr/>
            <p:nvPr/>
          </p:nvSpPr>
          <p:spPr>
            <a:xfrm>
              <a:off x="9349275" y="3013975"/>
              <a:ext cx="517525" cy="4175"/>
            </a:xfrm>
            <a:custGeom>
              <a:avLst/>
              <a:gdLst/>
              <a:ahLst/>
              <a:cxnLst/>
              <a:rect l="l" t="t" r="r" b="b"/>
              <a:pathLst>
                <a:path w="20701" h="167" extrusionOk="0">
                  <a:moveTo>
                    <a:pt x="10351" y="0"/>
                  </a:moveTo>
                  <a:cubicBezTo>
                    <a:pt x="4634" y="0"/>
                    <a:pt x="1" y="38"/>
                    <a:pt x="1" y="84"/>
                  </a:cubicBezTo>
                  <a:cubicBezTo>
                    <a:pt x="1" y="129"/>
                    <a:pt x="4636" y="167"/>
                    <a:pt x="10351" y="167"/>
                  </a:cubicBezTo>
                  <a:cubicBezTo>
                    <a:pt x="16066" y="167"/>
                    <a:pt x="20700" y="129"/>
                    <a:pt x="20700" y="84"/>
                  </a:cubicBezTo>
                  <a:cubicBezTo>
                    <a:pt x="20700" y="38"/>
                    <a:pt x="16068" y="0"/>
                    <a:pt x="10351" y="0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1322;p34"/>
            <p:cNvSpPr/>
            <p:nvPr/>
          </p:nvSpPr>
          <p:spPr>
            <a:xfrm>
              <a:off x="9284800" y="3129075"/>
              <a:ext cx="637050" cy="4200"/>
            </a:xfrm>
            <a:custGeom>
              <a:avLst/>
              <a:gdLst/>
              <a:ahLst/>
              <a:cxnLst/>
              <a:rect l="l" t="t" r="r" b="b"/>
              <a:pathLst>
                <a:path w="25482" h="168" extrusionOk="0">
                  <a:moveTo>
                    <a:pt x="12742" y="1"/>
                  </a:moveTo>
                  <a:cubicBezTo>
                    <a:pt x="5705" y="1"/>
                    <a:pt x="1" y="38"/>
                    <a:pt x="1" y="84"/>
                  </a:cubicBezTo>
                  <a:cubicBezTo>
                    <a:pt x="1" y="130"/>
                    <a:pt x="5704" y="167"/>
                    <a:pt x="12742" y="167"/>
                  </a:cubicBezTo>
                  <a:cubicBezTo>
                    <a:pt x="19776" y="167"/>
                    <a:pt x="25481" y="130"/>
                    <a:pt x="25481" y="84"/>
                  </a:cubicBezTo>
                  <a:cubicBezTo>
                    <a:pt x="25481" y="38"/>
                    <a:pt x="19776" y="1"/>
                    <a:pt x="12742" y="1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1323;p34"/>
            <p:cNvSpPr/>
            <p:nvPr/>
          </p:nvSpPr>
          <p:spPr>
            <a:xfrm>
              <a:off x="9391225" y="3261225"/>
              <a:ext cx="556350" cy="4200"/>
            </a:xfrm>
            <a:custGeom>
              <a:avLst/>
              <a:gdLst/>
              <a:ahLst/>
              <a:cxnLst/>
              <a:rect l="l" t="t" r="r" b="b"/>
              <a:pathLst>
                <a:path w="22254" h="168" extrusionOk="0">
                  <a:moveTo>
                    <a:pt x="11128" y="1"/>
                  </a:moveTo>
                  <a:cubicBezTo>
                    <a:pt x="4981" y="1"/>
                    <a:pt x="1" y="39"/>
                    <a:pt x="1" y="84"/>
                  </a:cubicBezTo>
                  <a:cubicBezTo>
                    <a:pt x="1" y="131"/>
                    <a:pt x="4981" y="167"/>
                    <a:pt x="11128" y="167"/>
                  </a:cubicBezTo>
                  <a:cubicBezTo>
                    <a:pt x="17272" y="167"/>
                    <a:pt x="22254" y="131"/>
                    <a:pt x="22254" y="84"/>
                  </a:cubicBezTo>
                  <a:cubicBezTo>
                    <a:pt x="22254" y="39"/>
                    <a:pt x="17272" y="1"/>
                    <a:pt x="11128" y="1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1324;p34"/>
            <p:cNvSpPr/>
            <p:nvPr/>
          </p:nvSpPr>
          <p:spPr>
            <a:xfrm>
              <a:off x="9389475" y="3429825"/>
              <a:ext cx="409675" cy="4175"/>
            </a:xfrm>
            <a:custGeom>
              <a:avLst/>
              <a:gdLst/>
              <a:ahLst/>
              <a:cxnLst/>
              <a:rect l="l" t="t" r="r" b="b"/>
              <a:pathLst>
                <a:path w="16387" h="167" extrusionOk="0">
                  <a:moveTo>
                    <a:pt x="8194" y="0"/>
                  </a:moveTo>
                  <a:cubicBezTo>
                    <a:pt x="3669" y="0"/>
                    <a:pt x="1" y="38"/>
                    <a:pt x="1" y="83"/>
                  </a:cubicBezTo>
                  <a:cubicBezTo>
                    <a:pt x="1" y="130"/>
                    <a:pt x="3671" y="167"/>
                    <a:pt x="8194" y="167"/>
                  </a:cubicBezTo>
                  <a:cubicBezTo>
                    <a:pt x="12719" y="167"/>
                    <a:pt x="16387" y="130"/>
                    <a:pt x="16387" y="83"/>
                  </a:cubicBezTo>
                  <a:cubicBezTo>
                    <a:pt x="16387" y="38"/>
                    <a:pt x="12720" y="0"/>
                    <a:pt x="8194" y="0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1325;p34"/>
            <p:cNvSpPr/>
            <p:nvPr/>
          </p:nvSpPr>
          <p:spPr>
            <a:xfrm>
              <a:off x="8895150" y="3563975"/>
              <a:ext cx="724050" cy="308775"/>
            </a:xfrm>
            <a:custGeom>
              <a:avLst/>
              <a:gdLst/>
              <a:ahLst/>
              <a:cxnLst/>
              <a:rect l="l" t="t" r="r" b="b"/>
              <a:pathLst>
                <a:path w="28962" h="12351" extrusionOk="0">
                  <a:moveTo>
                    <a:pt x="28961" y="0"/>
                  </a:moveTo>
                  <a:lnTo>
                    <a:pt x="20182" y="273"/>
                  </a:lnTo>
                  <a:lnTo>
                    <a:pt x="6039" y="273"/>
                  </a:lnTo>
                  <a:cubicBezTo>
                    <a:pt x="2705" y="273"/>
                    <a:pt x="0" y="2977"/>
                    <a:pt x="0" y="6312"/>
                  </a:cubicBezTo>
                  <a:cubicBezTo>
                    <a:pt x="0" y="9646"/>
                    <a:pt x="2705" y="12351"/>
                    <a:pt x="6039" y="12351"/>
                  </a:cubicBezTo>
                  <a:lnTo>
                    <a:pt x="28961" y="12351"/>
                  </a:lnTo>
                  <a:lnTo>
                    <a:pt x="28961" y="0"/>
                  </a:ln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1326;p34"/>
            <p:cNvSpPr/>
            <p:nvPr/>
          </p:nvSpPr>
          <p:spPr>
            <a:xfrm>
              <a:off x="9392950" y="3563975"/>
              <a:ext cx="724025" cy="308775"/>
            </a:xfrm>
            <a:custGeom>
              <a:avLst/>
              <a:gdLst/>
              <a:ahLst/>
              <a:cxnLst/>
              <a:rect l="l" t="t" r="r" b="b"/>
              <a:pathLst>
                <a:path w="28961" h="12351" extrusionOk="0">
                  <a:moveTo>
                    <a:pt x="0" y="0"/>
                  </a:moveTo>
                  <a:lnTo>
                    <a:pt x="0" y="12351"/>
                  </a:lnTo>
                  <a:lnTo>
                    <a:pt x="22922" y="12351"/>
                  </a:lnTo>
                  <a:cubicBezTo>
                    <a:pt x="26257" y="12351"/>
                    <a:pt x="28960" y="9646"/>
                    <a:pt x="28960" y="6312"/>
                  </a:cubicBezTo>
                  <a:cubicBezTo>
                    <a:pt x="28960" y="2977"/>
                    <a:pt x="26257" y="273"/>
                    <a:pt x="22922" y="273"/>
                  </a:cubicBezTo>
                  <a:lnTo>
                    <a:pt x="8779" y="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1327;p34"/>
            <p:cNvSpPr/>
            <p:nvPr/>
          </p:nvSpPr>
          <p:spPr>
            <a:xfrm>
              <a:off x="9374450" y="3630875"/>
              <a:ext cx="598200" cy="241850"/>
            </a:xfrm>
            <a:custGeom>
              <a:avLst/>
              <a:gdLst/>
              <a:ahLst/>
              <a:cxnLst/>
              <a:rect l="l" t="t" r="r" b="b"/>
              <a:pathLst>
                <a:path w="23928" h="9674" extrusionOk="0">
                  <a:moveTo>
                    <a:pt x="23594" y="1"/>
                  </a:moveTo>
                  <a:lnTo>
                    <a:pt x="22638" y="15"/>
                  </a:lnTo>
                  <a:lnTo>
                    <a:pt x="19126" y="96"/>
                  </a:lnTo>
                  <a:lnTo>
                    <a:pt x="7536" y="429"/>
                  </a:lnTo>
                  <a:lnTo>
                    <a:pt x="73" y="668"/>
                  </a:lnTo>
                  <a:lnTo>
                    <a:pt x="1" y="670"/>
                  </a:lnTo>
                  <a:lnTo>
                    <a:pt x="1" y="741"/>
                  </a:lnTo>
                  <a:cubicBezTo>
                    <a:pt x="13" y="3393"/>
                    <a:pt x="24" y="5622"/>
                    <a:pt x="31" y="7204"/>
                  </a:cubicBezTo>
                  <a:cubicBezTo>
                    <a:pt x="40" y="7977"/>
                    <a:pt x="47" y="8592"/>
                    <a:pt x="52" y="9026"/>
                  </a:cubicBezTo>
                  <a:cubicBezTo>
                    <a:pt x="56" y="9228"/>
                    <a:pt x="61" y="9388"/>
                    <a:pt x="63" y="9508"/>
                  </a:cubicBezTo>
                  <a:cubicBezTo>
                    <a:pt x="67" y="9618"/>
                    <a:pt x="71" y="9674"/>
                    <a:pt x="75" y="9674"/>
                  </a:cubicBezTo>
                  <a:cubicBezTo>
                    <a:pt x="80" y="9674"/>
                    <a:pt x="83" y="9618"/>
                    <a:pt x="87" y="9508"/>
                  </a:cubicBezTo>
                  <a:cubicBezTo>
                    <a:pt x="90" y="9387"/>
                    <a:pt x="94" y="9228"/>
                    <a:pt x="99" y="9026"/>
                  </a:cubicBezTo>
                  <a:cubicBezTo>
                    <a:pt x="104" y="8592"/>
                    <a:pt x="111" y="7977"/>
                    <a:pt x="120" y="7204"/>
                  </a:cubicBezTo>
                  <a:cubicBezTo>
                    <a:pt x="126" y="5637"/>
                    <a:pt x="137" y="3434"/>
                    <a:pt x="149" y="814"/>
                  </a:cubicBezTo>
                  <a:lnTo>
                    <a:pt x="149" y="814"/>
                  </a:lnTo>
                  <a:lnTo>
                    <a:pt x="7540" y="596"/>
                  </a:lnTo>
                  <a:lnTo>
                    <a:pt x="19129" y="215"/>
                  </a:lnTo>
                  <a:lnTo>
                    <a:pt x="22640" y="80"/>
                  </a:lnTo>
                  <a:lnTo>
                    <a:pt x="23595" y="35"/>
                  </a:lnTo>
                  <a:lnTo>
                    <a:pt x="23843" y="20"/>
                  </a:lnTo>
                  <a:cubicBezTo>
                    <a:pt x="23899" y="14"/>
                    <a:pt x="23928" y="11"/>
                    <a:pt x="23928" y="7"/>
                  </a:cubicBezTo>
                  <a:cubicBezTo>
                    <a:pt x="23928" y="5"/>
                    <a:pt x="23899" y="3"/>
                    <a:pt x="2384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1328;p34"/>
            <p:cNvSpPr/>
            <p:nvPr/>
          </p:nvSpPr>
          <p:spPr>
            <a:xfrm>
              <a:off x="8979725" y="3618175"/>
              <a:ext cx="548625" cy="28400"/>
            </a:xfrm>
            <a:custGeom>
              <a:avLst/>
              <a:gdLst/>
              <a:ahLst/>
              <a:cxnLst/>
              <a:rect l="l" t="t" r="r" b="b"/>
              <a:pathLst>
                <a:path w="21945" h="1136" extrusionOk="0">
                  <a:moveTo>
                    <a:pt x="160" y="1"/>
                  </a:moveTo>
                  <a:cubicBezTo>
                    <a:pt x="55" y="1"/>
                    <a:pt x="0" y="3"/>
                    <a:pt x="0" y="8"/>
                  </a:cubicBezTo>
                  <a:cubicBezTo>
                    <a:pt x="0" y="13"/>
                    <a:pt x="78" y="22"/>
                    <a:pt x="228" y="34"/>
                  </a:cubicBezTo>
                  <a:lnTo>
                    <a:pt x="883" y="78"/>
                  </a:lnTo>
                  <a:cubicBezTo>
                    <a:pt x="1453" y="112"/>
                    <a:pt x="2278" y="152"/>
                    <a:pt x="3297" y="187"/>
                  </a:cubicBezTo>
                  <a:cubicBezTo>
                    <a:pt x="5336" y="261"/>
                    <a:pt x="8155" y="311"/>
                    <a:pt x="11268" y="350"/>
                  </a:cubicBezTo>
                  <a:lnTo>
                    <a:pt x="17922" y="444"/>
                  </a:lnTo>
                  <a:cubicBezTo>
                    <a:pt x="19728" y="488"/>
                    <a:pt x="21113" y="522"/>
                    <a:pt x="21892" y="541"/>
                  </a:cubicBezTo>
                  <a:lnTo>
                    <a:pt x="21892" y="541"/>
                  </a:lnTo>
                  <a:cubicBezTo>
                    <a:pt x="21897" y="726"/>
                    <a:pt x="21901" y="870"/>
                    <a:pt x="21904" y="983"/>
                  </a:cubicBezTo>
                  <a:cubicBezTo>
                    <a:pt x="21909" y="1085"/>
                    <a:pt x="21913" y="1135"/>
                    <a:pt x="21918" y="1135"/>
                  </a:cubicBezTo>
                  <a:cubicBezTo>
                    <a:pt x="21922" y="1135"/>
                    <a:pt x="21927" y="1085"/>
                    <a:pt x="21932" y="983"/>
                  </a:cubicBezTo>
                  <a:cubicBezTo>
                    <a:pt x="21936" y="865"/>
                    <a:pt x="21939" y="713"/>
                    <a:pt x="21944" y="516"/>
                  </a:cubicBezTo>
                  <a:lnTo>
                    <a:pt x="21944" y="492"/>
                  </a:lnTo>
                  <a:lnTo>
                    <a:pt x="21919" y="490"/>
                  </a:lnTo>
                  <a:cubicBezTo>
                    <a:pt x="21202" y="442"/>
                    <a:pt x="19786" y="365"/>
                    <a:pt x="17925" y="311"/>
                  </a:cubicBezTo>
                  <a:cubicBezTo>
                    <a:pt x="16065" y="253"/>
                    <a:pt x="13762" y="214"/>
                    <a:pt x="11270" y="183"/>
                  </a:cubicBezTo>
                  <a:cubicBezTo>
                    <a:pt x="8157" y="146"/>
                    <a:pt x="5340" y="113"/>
                    <a:pt x="3301" y="69"/>
                  </a:cubicBezTo>
                  <a:lnTo>
                    <a:pt x="886" y="13"/>
                  </a:lnTo>
                  <a:lnTo>
                    <a:pt x="229" y="1"/>
                  </a:lnTo>
                  <a:cubicBezTo>
                    <a:pt x="204" y="1"/>
                    <a:pt x="181" y="1"/>
                    <a:pt x="16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1329;p34"/>
            <p:cNvSpPr/>
            <p:nvPr/>
          </p:nvSpPr>
          <p:spPr>
            <a:xfrm>
              <a:off x="9115625" y="3732975"/>
              <a:ext cx="260725" cy="123000"/>
            </a:xfrm>
            <a:custGeom>
              <a:avLst/>
              <a:gdLst/>
              <a:ahLst/>
              <a:cxnLst/>
              <a:rect l="l" t="t" r="r" b="b"/>
              <a:pathLst>
                <a:path w="10429" h="4920" extrusionOk="0">
                  <a:moveTo>
                    <a:pt x="2532" y="0"/>
                  </a:moveTo>
                  <a:cubicBezTo>
                    <a:pt x="1134" y="0"/>
                    <a:pt x="0" y="1102"/>
                    <a:pt x="0" y="2460"/>
                  </a:cubicBezTo>
                  <a:cubicBezTo>
                    <a:pt x="0" y="3819"/>
                    <a:pt x="1134" y="4920"/>
                    <a:pt x="2532" y="4920"/>
                  </a:cubicBezTo>
                  <a:lnTo>
                    <a:pt x="10428" y="4920"/>
                  </a:lnTo>
                  <a:lnTo>
                    <a:pt x="10428" y="344"/>
                  </a:lnTo>
                  <a:lnTo>
                    <a:pt x="10428" y="0"/>
                  </a:lnTo>
                  <a:close/>
                </a:path>
              </a:pathLst>
            </a:custGeom>
            <a:solidFill>
              <a:srgbClr val="4D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1330;p34"/>
            <p:cNvSpPr/>
            <p:nvPr/>
          </p:nvSpPr>
          <p:spPr>
            <a:xfrm>
              <a:off x="9169700" y="3735325"/>
              <a:ext cx="36925" cy="115900"/>
            </a:xfrm>
            <a:custGeom>
              <a:avLst/>
              <a:gdLst/>
              <a:ahLst/>
              <a:cxnLst/>
              <a:rect l="l" t="t" r="r" b="b"/>
              <a:pathLst>
                <a:path w="1477" h="4636" extrusionOk="0">
                  <a:moveTo>
                    <a:pt x="21" y="1"/>
                  </a:moveTo>
                  <a:cubicBezTo>
                    <a:pt x="20" y="1"/>
                    <a:pt x="19" y="1"/>
                    <a:pt x="18" y="2"/>
                  </a:cubicBezTo>
                  <a:cubicBezTo>
                    <a:pt x="1" y="25"/>
                    <a:pt x="245" y="196"/>
                    <a:pt x="536" y="561"/>
                  </a:cubicBezTo>
                  <a:cubicBezTo>
                    <a:pt x="827" y="922"/>
                    <a:pt x="1150" y="1508"/>
                    <a:pt x="1228" y="2213"/>
                  </a:cubicBezTo>
                  <a:cubicBezTo>
                    <a:pt x="1305" y="2919"/>
                    <a:pt x="1119" y="3560"/>
                    <a:pt x="913" y="3975"/>
                  </a:cubicBezTo>
                  <a:cubicBezTo>
                    <a:pt x="709" y="4396"/>
                    <a:pt x="508" y="4616"/>
                    <a:pt x="530" y="4635"/>
                  </a:cubicBezTo>
                  <a:cubicBezTo>
                    <a:pt x="531" y="4635"/>
                    <a:pt x="531" y="4635"/>
                    <a:pt x="532" y="4635"/>
                  </a:cubicBezTo>
                  <a:cubicBezTo>
                    <a:pt x="555" y="4635"/>
                    <a:pt x="785" y="4440"/>
                    <a:pt x="1019" y="4030"/>
                  </a:cubicBezTo>
                  <a:cubicBezTo>
                    <a:pt x="1259" y="3613"/>
                    <a:pt x="1476" y="2942"/>
                    <a:pt x="1393" y="2195"/>
                  </a:cubicBezTo>
                  <a:cubicBezTo>
                    <a:pt x="1310" y="1448"/>
                    <a:pt x="951" y="839"/>
                    <a:pt x="626" y="486"/>
                  </a:cubicBezTo>
                  <a:cubicBezTo>
                    <a:pt x="314" y="141"/>
                    <a:pt x="50" y="1"/>
                    <a:pt x="2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1331;p34"/>
            <p:cNvSpPr/>
            <p:nvPr/>
          </p:nvSpPr>
          <p:spPr>
            <a:xfrm>
              <a:off x="9244625" y="3769050"/>
              <a:ext cx="4200" cy="51450"/>
            </a:xfrm>
            <a:custGeom>
              <a:avLst/>
              <a:gdLst/>
              <a:ahLst/>
              <a:cxnLst/>
              <a:rect l="l" t="t" r="r" b="b"/>
              <a:pathLst>
                <a:path w="168" h="2058" extrusionOk="0">
                  <a:moveTo>
                    <a:pt x="84" y="1"/>
                  </a:moveTo>
                  <a:cubicBezTo>
                    <a:pt x="38" y="1"/>
                    <a:pt x="1" y="461"/>
                    <a:pt x="1" y="1029"/>
                  </a:cubicBezTo>
                  <a:cubicBezTo>
                    <a:pt x="1" y="1598"/>
                    <a:pt x="38" y="2058"/>
                    <a:pt x="84" y="2058"/>
                  </a:cubicBezTo>
                  <a:cubicBezTo>
                    <a:pt x="130" y="2058"/>
                    <a:pt x="167" y="1598"/>
                    <a:pt x="167" y="1029"/>
                  </a:cubicBezTo>
                  <a:cubicBezTo>
                    <a:pt x="167" y="461"/>
                    <a:pt x="130" y="1"/>
                    <a:pt x="84" y="1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1332;p34"/>
            <p:cNvSpPr/>
            <p:nvPr/>
          </p:nvSpPr>
          <p:spPr>
            <a:xfrm>
              <a:off x="9266675" y="3766950"/>
              <a:ext cx="4200" cy="53550"/>
            </a:xfrm>
            <a:custGeom>
              <a:avLst/>
              <a:gdLst/>
              <a:ahLst/>
              <a:cxnLst/>
              <a:rect l="l" t="t" r="r" b="b"/>
              <a:pathLst>
                <a:path w="168" h="2142" extrusionOk="0">
                  <a:moveTo>
                    <a:pt x="84" y="0"/>
                  </a:moveTo>
                  <a:cubicBezTo>
                    <a:pt x="37" y="0"/>
                    <a:pt x="1" y="480"/>
                    <a:pt x="1" y="1071"/>
                  </a:cubicBezTo>
                  <a:cubicBezTo>
                    <a:pt x="1" y="1663"/>
                    <a:pt x="37" y="2142"/>
                    <a:pt x="84" y="2142"/>
                  </a:cubicBezTo>
                  <a:cubicBezTo>
                    <a:pt x="130" y="2142"/>
                    <a:pt x="167" y="1663"/>
                    <a:pt x="167" y="1071"/>
                  </a:cubicBezTo>
                  <a:cubicBezTo>
                    <a:pt x="167" y="479"/>
                    <a:pt x="130" y="0"/>
                    <a:pt x="84" y="0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1333;p34"/>
            <p:cNvSpPr/>
            <p:nvPr/>
          </p:nvSpPr>
          <p:spPr>
            <a:xfrm>
              <a:off x="9292925" y="3766950"/>
              <a:ext cx="4175" cy="53550"/>
            </a:xfrm>
            <a:custGeom>
              <a:avLst/>
              <a:gdLst/>
              <a:ahLst/>
              <a:cxnLst/>
              <a:rect l="l" t="t" r="r" b="b"/>
              <a:pathLst>
                <a:path w="167" h="2142" extrusionOk="0">
                  <a:moveTo>
                    <a:pt x="83" y="0"/>
                  </a:moveTo>
                  <a:cubicBezTo>
                    <a:pt x="37" y="0"/>
                    <a:pt x="0" y="480"/>
                    <a:pt x="0" y="1071"/>
                  </a:cubicBezTo>
                  <a:cubicBezTo>
                    <a:pt x="0" y="1663"/>
                    <a:pt x="37" y="2142"/>
                    <a:pt x="83" y="2142"/>
                  </a:cubicBezTo>
                  <a:cubicBezTo>
                    <a:pt x="129" y="2142"/>
                    <a:pt x="167" y="1663"/>
                    <a:pt x="167" y="1071"/>
                  </a:cubicBezTo>
                  <a:cubicBezTo>
                    <a:pt x="167" y="479"/>
                    <a:pt x="129" y="0"/>
                    <a:pt x="83" y="0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1334;p34"/>
            <p:cNvSpPr/>
            <p:nvPr/>
          </p:nvSpPr>
          <p:spPr>
            <a:xfrm>
              <a:off x="9307425" y="3734600"/>
              <a:ext cx="44025" cy="68050"/>
            </a:xfrm>
            <a:custGeom>
              <a:avLst/>
              <a:gdLst/>
              <a:ahLst/>
              <a:cxnLst/>
              <a:rect l="l" t="t" r="r" b="b"/>
              <a:pathLst>
                <a:path w="1761" h="2722" extrusionOk="0">
                  <a:moveTo>
                    <a:pt x="1406" y="165"/>
                  </a:moveTo>
                  <a:cubicBezTo>
                    <a:pt x="1411" y="165"/>
                    <a:pt x="1416" y="166"/>
                    <a:pt x="1421" y="166"/>
                  </a:cubicBezTo>
                  <a:cubicBezTo>
                    <a:pt x="1585" y="175"/>
                    <a:pt x="1609" y="394"/>
                    <a:pt x="1551" y="574"/>
                  </a:cubicBezTo>
                  <a:cubicBezTo>
                    <a:pt x="1496" y="758"/>
                    <a:pt x="1424" y="936"/>
                    <a:pt x="1335" y="1107"/>
                  </a:cubicBezTo>
                  <a:cubicBezTo>
                    <a:pt x="1184" y="1398"/>
                    <a:pt x="990" y="1665"/>
                    <a:pt x="762" y="1901"/>
                  </a:cubicBezTo>
                  <a:cubicBezTo>
                    <a:pt x="431" y="2233"/>
                    <a:pt x="150" y="2397"/>
                    <a:pt x="74" y="2457"/>
                  </a:cubicBezTo>
                  <a:lnTo>
                    <a:pt x="74" y="2457"/>
                  </a:lnTo>
                  <a:cubicBezTo>
                    <a:pt x="99" y="2301"/>
                    <a:pt x="142" y="2084"/>
                    <a:pt x="222" y="1825"/>
                  </a:cubicBezTo>
                  <a:cubicBezTo>
                    <a:pt x="320" y="1511"/>
                    <a:pt x="456" y="1211"/>
                    <a:pt x="630" y="931"/>
                  </a:cubicBezTo>
                  <a:cubicBezTo>
                    <a:pt x="732" y="767"/>
                    <a:pt x="846" y="610"/>
                    <a:pt x="972" y="464"/>
                  </a:cubicBezTo>
                  <a:cubicBezTo>
                    <a:pt x="1038" y="386"/>
                    <a:pt x="1102" y="313"/>
                    <a:pt x="1180" y="257"/>
                  </a:cubicBezTo>
                  <a:cubicBezTo>
                    <a:pt x="1251" y="206"/>
                    <a:pt x="1334" y="165"/>
                    <a:pt x="1406" y="165"/>
                  </a:cubicBezTo>
                  <a:close/>
                  <a:moveTo>
                    <a:pt x="1436" y="1"/>
                  </a:moveTo>
                  <a:cubicBezTo>
                    <a:pt x="1145" y="1"/>
                    <a:pt x="978" y="205"/>
                    <a:pt x="847" y="357"/>
                  </a:cubicBezTo>
                  <a:cubicBezTo>
                    <a:pt x="717" y="513"/>
                    <a:pt x="601" y="678"/>
                    <a:pt x="498" y="851"/>
                  </a:cubicBezTo>
                  <a:cubicBezTo>
                    <a:pt x="324" y="1146"/>
                    <a:pt x="193" y="1462"/>
                    <a:pt x="109" y="1793"/>
                  </a:cubicBezTo>
                  <a:cubicBezTo>
                    <a:pt x="50" y="2014"/>
                    <a:pt x="15" y="2242"/>
                    <a:pt x="7" y="2471"/>
                  </a:cubicBezTo>
                  <a:cubicBezTo>
                    <a:pt x="1" y="2632"/>
                    <a:pt x="13" y="2722"/>
                    <a:pt x="23" y="2722"/>
                  </a:cubicBezTo>
                  <a:cubicBezTo>
                    <a:pt x="23" y="2722"/>
                    <a:pt x="23" y="2722"/>
                    <a:pt x="23" y="2722"/>
                  </a:cubicBezTo>
                  <a:cubicBezTo>
                    <a:pt x="38" y="2722"/>
                    <a:pt x="46" y="2635"/>
                    <a:pt x="70" y="2482"/>
                  </a:cubicBezTo>
                  <a:lnTo>
                    <a:pt x="70" y="2482"/>
                  </a:lnTo>
                  <a:cubicBezTo>
                    <a:pt x="102" y="2476"/>
                    <a:pt x="178" y="2446"/>
                    <a:pt x="287" y="2386"/>
                  </a:cubicBezTo>
                  <a:cubicBezTo>
                    <a:pt x="488" y="2275"/>
                    <a:pt x="675" y="2141"/>
                    <a:pt x="844" y="1985"/>
                  </a:cubicBezTo>
                  <a:cubicBezTo>
                    <a:pt x="1095" y="1752"/>
                    <a:pt x="1307" y="1480"/>
                    <a:pt x="1470" y="1179"/>
                  </a:cubicBezTo>
                  <a:cubicBezTo>
                    <a:pt x="1568" y="1000"/>
                    <a:pt x="1648" y="813"/>
                    <a:pt x="1708" y="618"/>
                  </a:cubicBezTo>
                  <a:cubicBezTo>
                    <a:pt x="1737" y="512"/>
                    <a:pt x="1760" y="396"/>
                    <a:pt x="1732" y="267"/>
                  </a:cubicBezTo>
                  <a:cubicBezTo>
                    <a:pt x="1708" y="136"/>
                    <a:pt x="1585" y="8"/>
                    <a:pt x="1436" y="1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1335;p34"/>
            <p:cNvSpPr/>
            <p:nvPr/>
          </p:nvSpPr>
          <p:spPr>
            <a:xfrm>
              <a:off x="9306400" y="3793650"/>
              <a:ext cx="44950" cy="53400"/>
            </a:xfrm>
            <a:custGeom>
              <a:avLst/>
              <a:gdLst/>
              <a:ahLst/>
              <a:cxnLst/>
              <a:rect l="l" t="t" r="r" b="b"/>
              <a:pathLst>
                <a:path w="1798" h="2136" extrusionOk="0">
                  <a:moveTo>
                    <a:pt x="69" y="1"/>
                  </a:moveTo>
                  <a:cubicBezTo>
                    <a:pt x="29" y="1"/>
                    <a:pt x="8" y="5"/>
                    <a:pt x="8" y="10"/>
                  </a:cubicBezTo>
                  <a:cubicBezTo>
                    <a:pt x="1" y="41"/>
                    <a:pt x="323" y="60"/>
                    <a:pt x="739" y="318"/>
                  </a:cubicBezTo>
                  <a:cubicBezTo>
                    <a:pt x="979" y="469"/>
                    <a:pt x="1186" y="669"/>
                    <a:pt x="1345" y="905"/>
                  </a:cubicBezTo>
                  <a:cubicBezTo>
                    <a:pt x="1436" y="1043"/>
                    <a:pt x="1508" y="1191"/>
                    <a:pt x="1558" y="1349"/>
                  </a:cubicBezTo>
                  <a:cubicBezTo>
                    <a:pt x="1607" y="1508"/>
                    <a:pt x="1619" y="1686"/>
                    <a:pt x="1533" y="1820"/>
                  </a:cubicBezTo>
                  <a:cubicBezTo>
                    <a:pt x="1475" y="1917"/>
                    <a:pt x="1381" y="1971"/>
                    <a:pt x="1285" y="1971"/>
                  </a:cubicBezTo>
                  <a:cubicBezTo>
                    <a:pt x="1243" y="1971"/>
                    <a:pt x="1200" y="1961"/>
                    <a:pt x="1159" y="1939"/>
                  </a:cubicBezTo>
                  <a:cubicBezTo>
                    <a:pt x="1023" y="1870"/>
                    <a:pt x="918" y="1734"/>
                    <a:pt x="826" y="1602"/>
                  </a:cubicBezTo>
                  <a:cubicBezTo>
                    <a:pt x="661" y="1367"/>
                    <a:pt x="516" y="1116"/>
                    <a:pt x="395" y="854"/>
                  </a:cubicBezTo>
                  <a:cubicBezTo>
                    <a:pt x="190" y="409"/>
                    <a:pt x="117" y="108"/>
                    <a:pt x="91" y="108"/>
                  </a:cubicBezTo>
                  <a:cubicBezTo>
                    <a:pt x="90" y="108"/>
                    <a:pt x="90" y="108"/>
                    <a:pt x="90" y="109"/>
                  </a:cubicBezTo>
                  <a:cubicBezTo>
                    <a:pt x="71" y="111"/>
                    <a:pt x="102" y="426"/>
                    <a:pt x="286" y="900"/>
                  </a:cubicBezTo>
                  <a:cubicBezTo>
                    <a:pt x="395" y="1177"/>
                    <a:pt x="534" y="1441"/>
                    <a:pt x="699" y="1689"/>
                  </a:cubicBezTo>
                  <a:cubicBezTo>
                    <a:pt x="792" y="1827"/>
                    <a:pt x="899" y="1985"/>
                    <a:pt x="1087" y="2085"/>
                  </a:cubicBezTo>
                  <a:cubicBezTo>
                    <a:pt x="1150" y="2119"/>
                    <a:pt x="1219" y="2136"/>
                    <a:pt x="1289" y="2136"/>
                  </a:cubicBezTo>
                  <a:cubicBezTo>
                    <a:pt x="1331" y="2136"/>
                    <a:pt x="1373" y="2130"/>
                    <a:pt x="1413" y="2118"/>
                  </a:cubicBezTo>
                  <a:cubicBezTo>
                    <a:pt x="1527" y="2083"/>
                    <a:pt x="1616" y="2002"/>
                    <a:pt x="1674" y="1908"/>
                  </a:cubicBezTo>
                  <a:cubicBezTo>
                    <a:pt x="1798" y="1711"/>
                    <a:pt x="1771" y="1478"/>
                    <a:pt x="1713" y="1301"/>
                  </a:cubicBezTo>
                  <a:cubicBezTo>
                    <a:pt x="1657" y="1129"/>
                    <a:pt x="1575" y="966"/>
                    <a:pt x="1470" y="818"/>
                  </a:cubicBezTo>
                  <a:cubicBezTo>
                    <a:pt x="1295" y="569"/>
                    <a:pt x="1065" y="364"/>
                    <a:pt x="799" y="216"/>
                  </a:cubicBezTo>
                  <a:cubicBezTo>
                    <a:pt x="622" y="117"/>
                    <a:pt x="428" y="50"/>
                    <a:pt x="229" y="15"/>
                  </a:cubicBezTo>
                  <a:cubicBezTo>
                    <a:pt x="160" y="5"/>
                    <a:pt x="107" y="1"/>
                    <a:pt x="69" y="1"/>
                  </a:cubicBezTo>
                  <a:close/>
                </a:path>
              </a:pathLst>
            </a:custGeom>
            <a:solidFill>
              <a:srgbClr val="EB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1336;p34"/>
            <p:cNvSpPr/>
            <p:nvPr/>
          </p:nvSpPr>
          <p:spPr>
            <a:xfrm>
              <a:off x="9518875" y="2728550"/>
              <a:ext cx="162825" cy="248250"/>
            </a:xfrm>
            <a:custGeom>
              <a:avLst/>
              <a:gdLst/>
              <a:ahLst/>
              <a:cxnLst/>
              <a:rect l="l" t="t" r="r" b="b"/>
              <a:pathLst>
                <a:path w="6513" h="9930" extrusionOk="0">
                  <a:moveTo>
                    <a:pt x="6512" y="1"/>
                  </a:moveTo>
                  <a:lnTo>
                    <a:pt x="1" y="4322"/>
                  </a:lnTo>
                  <a:lnTo>
                    <a:pt x="1" y="9026"/>
                  </a:lnTo>
                  <a:cubicBezTo>
                    <a:pt x="1318" y="9605"/>
                    <a:pt x="2429" y="9929"/>
                    <a:pt x="3560" y="9929"/>
                  </a:cubicBezTo>
                  <a:cubicBezTo>
                    <a:pt x="4488" y="9929"/>
                    <a:pt x="5431" y="9711"/>
                    <a:pt x="6512" y="9235"/>
                  </a:cubicBezTo>
                  <a:lnTo>
                    <a:pt x="6512" y="1"/>
                  </a:ln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1337;p34"/>
            <p:cNvSpPr/>
            <p:nvPr/>
          </p:nvSpPr>
          <p:spPr>
            <a:xfrm>
              <a:off x="9518875" y="2764000"/>
              <a:ext cx="147100" cy="142675"/>
            </a:xfrm>
            <a:custGeom>
              <a:avLst/>
              <a:gdLst/>
              <a:ahLst/>
              <a:cxnLst/>
              <a:rect l="l" t="t" r="r" b="b"/>
              <a:pathLst>
                <a:path w="5884" h="5707" extrusionOk="0">
                  <a:moveTo>
                    <a:pt x="5883" y="1"/>
                  </a:moveTo>
                  <a:lnTo>
                    <a:pt x="1" y="3216"/>
                  </a:lnTo>
                  <a:lnTo>
                    <a:pt x="1" y="5565"/>
                  </a:lnTo>
                  <a:cubicBezTo>
                    <a:pt x="1" y="5565"/>
                    <a:pt x="520" y="5706"/>
                    <a:pt x="1250" y="5706"/>
                  </a:cubicBezTo>
                  <a:cubicBezTo>
                    <a:pt x="2931" y="5706"/>
                    <a:pt x="5730" y="4956"/>
                    <a:pt x="5883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1338;p34"/>
            <p:cNvSpPr/>
            <p:nvPr/>
          </p:nvSpPr>
          <p:spPr>
            <a:xfrm>
              <a:off x="9669825" y="2669050"/>
              <a:ext cx="55150" cy="68950"/>
            </a:xfrm>
            <a:custGeom>
              <a:avLst/>
              <a:gdLst/>
              <a:ahLst/>
              <a:cxnLst/>
              <a:rect l="l" t="t" r="r" b="b"/>
              <a:pathLst>
                <a:path w="2206" h="2758" extrusionOk="0">
                  <a:moveTo>
                    <a:pt x="1118" y="0"/>
                  </a:moveTo>
                  <a:cubicBezTo>
                    <a:pt x="1060" y="0"/>
                    <a:pt x="1003" y="4"/>
                    <a:pt x="946" y="12"/>
                  </a:cubicBezTo>
                  <a:cubicBezTo>
                    <a:pt x="695" y="45"/>
                    <a:pt x="457" y="142"/>
                    <a:pt x="223" y="236"/>
                  </a:cubicBezTo>
                  <a:lnTo>
                    <a:pt x="1" y="2610"/>
                  </a:lnTo>
                  <a:cubicBezTo>
                    <a:pt x="192" y="2710"/>
                    <a:pt x="405" y="2758"/>
                    <a:pt x="619" y="2758"/>
                  </a:cubicBezTo>
                  <a:cubicBezTo>
                    <a:pt x="987" y="2758"/>
                    <a:pt x="1359" y="2618"/>
                    <a:pt x="1627" y="2363"/>
                  </a:cubicBezTo>
                  <a:cubicBezTo>
                    <a:pt x="2051" y="1960"/>
                    <a:pt x="2205" y="1308"/>
                    <a:pt x="2045" y="745"/>
                  </a:cubicBezTo>
                  <a:cubicBezTo>
                    <a:pt x="1981" y="519"/>
                    <a:pt x="1863" y="300"/>
                    <a:pt x="1673" y="162"/>
                  </a:cubicBezTo>
                  <a:cubicBezTo>
                    <a:pt x="1514" y="48"/>
                    <a:pt x="1316" y="0"/>
                    <a:pt x="1118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1339;p34"/>
            <p:cNvSpPr/>
            <p:nvPr/>
          </p:nvSpPr>
          <p:spPr>
            <a:xfrm>
              <a:off x="9684825" y="2678575"/>
              <a:ext cx="28575" cy="44500"/>
            </a:xfrm>
            <a:custGeom>
              <a:avLst/>
              <a:gdLst/>
              <a:ahLst/>
              <a:cxnLst/>
              <a:rect l="l" t="t" r="r" b="b"/>
              <a:pathLst>
                <a:path w="1143" h="1780" extrusionOk="0">
                  <a:moveTo>
                    <a:pt x="649" y="0"/>
                  </a:moveTo>
                  <a:cubicBezTo>
                    <a:pt x="638" y="0"/>
                    <a:pt x="626" y="4"/>
                    <a:pt x="616" y="14"/>
                  </a:cubicBezTo>
                  <a:lnTo>
                    <a:pt x="616" y="15"/>
                  </a:lnTo>
                  <a:cubicBezTo>
                    <a:pt x="407" y="218"/>
                    <a:pt x="239" y="436"/>
                    <a:pt x="81" y="674"/>
                  </a:cubicBezTo>
                  <a:lnTo>
                    <a:pt x="81" y="674"/>
                  </a:lnTo>
                  <a:cubicBezTo>
                    <a:pt x="60" y="699"/>
                    <a:pt x="42" y="728"/>
                    <a:pt x="25" y="759"/>
                  </a:cubicBezTo>
                  <a:cubicBezTo>
                    <a:pt x="0" y="798"/>
                    <a:pt x="36" y="841"/>
                    <a:pt x="74" y="841"/>
                  </a:cubicBezTo>
                  <a:cubicBezTo>
                    <a:pt x="86" y="841"/>
                    <a:pt x="99" y="836"/>
                    <a:pt x="109" y="825"/>
                  </a:cubicBezTo>
                  <a:cubicBezTo>
                    <a:pt x="199" y="729"/>
                    <a:pt x="307" y="687"/>
                    <a:pt x="411" y="687"/>
                  </a:cubicBezTo>
                  <a:cubicBezTo>
                    <a:pt x="640" y="687"/>
                    <a:pt x="844" y="893"/>
                    <a:pt x="766" y="1185"/>
                  </a:cubicBezTo>
                  <a:cubicBezTo>
                    <a:pt x="690" y="1468"/>
                    <a:pt x="454" y="1538"/>
                    <a:pt x="207" y="1634"/>
                  </a:cubicBezTo>
                  <a:cubicBezTo>
                    <a:pt x="151" y="1657"/>
                    <a:pt x="137" y="1748"/>
                    <a:pt x="207" y="1764"/>
                  </a:cubicBezTo>
                  <a:cubicBezTo>
                    <a:pt x="252" y="1775"/>
                    <a:pt x="297" y="1780"/>
                    <a:pt x="340" y="1780"/>
                  </a:cubicBezTo>
                  <a:cubicBezTo>
                    <a:pt x="775" y="1780"/>
                    <a:pt x="1142" y="1298"/>
                    <a:pt x="979" y="870"/>
                  </a:cubicBezTo>
                  <a:cubicBezTo>
                    <a:pt x="891" y="638"/>
                    <a:pt x="665" y="500"/>
                    <a:pt x="447" y="500"/>
                  </a:cubicBezTo>
                  <a:cubicBezTo>
                    <a:pt x="401" y="500"/>
                    <a:pt x="355" y="506"/>
                    <a:pt x="310" y="519"/>
                  </a:cubicBezTo>
                  <a:lnTo>
                    <a:pt x="310" y="519"/>
                  </a:lnTo>
                  <a:cubicBezTo>
                    <a:pt x="424" y="365"/>
                    <a:pt x="551" y="221"/>
                    <a:pt x="685" y="84"/>
                  </a:cubicBezTo>
                  <a:cubicBezTo>
                    <a:pt x="719" y="49"/>
                    <a:pt x="686" y="0"/>
                    <a:pt x="64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1340;p34"/>
            <p:cNvSpPr/>
            <p:nvPr/>
          </p:nvSpPr>
          <p:spPr>
            <a:xfrm>
              <a:off x="9440325" y="2541950"/>
              <a:ext cx="267300" cy="310750"/>
            </a:xfrm>
            <a:custGeom>
              <a:avLst/>
              <a:gdLst/>
              <a:ahLst/>
              <a:cxnLst/>
              <a:rect l="l" t="t" r="r" b="b"/>
              <a:pathLst>
                <a:path w="10692" h="12430" extrusionOk="0">
                  <a:moveTo>
                    <a:pt x="5905" y="1"/>
                  </a:moveTo>
                  <a:cubicBezTo>
                    <a:pt x="4849" y="1"/>
                    <a:pt x="1882" y="422"/>
                    <a:pt x="1054" y="5030"/>
                  </a:cubicBezTo>
                  <a:cubicBezTo>
                    <a:pt x="0" y="10900"/>
                    <a:pt x="1818" y="12416"/>
                    <a:pt x="4176" y="12429"/>
                  </a:cubicBezTo>
                  <a:cubicBezTo>
                    <a:pt x="4192" y="12429"/>
                    <a:pt x="4208" y="12429"/>
                    <a:pt x="4224" y="12429"/>
                  </a:cubicBezTo>
                  <a:cubicBezTo>
                    <a:pt x="6989" y="12429"/>
                    <a:pt x="8649" y="11100"/>
                    <a:pt x="9198" y="8133"/>
                  </a:cubicBezTo>
                  <a:cubicBezTo>
                    <a:pt x="10023" y="3671"/>
                    <a:pt x="10691" y="294"/>
                    <a:pt x="6281" y="22"/>
                  </a:cubicBezTo>
                  <a:cubicBezTo>
                    <a:pt x="6281" y="22"/>
                    <a:pt x="6141" y="1"/>
                    <a:pt x="5905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1341;p34"/>
            <p:cNvSpPr/>
            <p:nvPr/>
          </p:nvSpPr>
          <p:spPr>
            <a:xfrm>
              <a:off x="9539950" y="2634775"/>
              <a:ext cx="23875" cy="107800"/>
            </a:xfrm>
            <a:custGeom>
              <a:avLst/>
              <a:gdLst/>
              <a:ahLst/>
              <a:cxnLst/>
              <a:rect l="l" t="t" r="r" b="b"/>
              <a:pathLst>
                <a:path w="955" h="4312" extrusionOk="0">
                  <a:moveTo>
                    <a:pt x="312" y="0"/>
                  </a:moveTo>
                  <a:cubicBezTo>
                    <a:pt x="288" y="0"/>
                    <a:pt x="263" y="16"/>
                    <a:pt x="261" y="47"/>
                  </a:cubicBezTo>
                  <a:lnTo>
                    <a:pt x="260" y="47"/>
                  </a:lnTo>
                  <a:cubicBezTo>
                    <a:pt x="138" y="1196"/>
                    <a:pt x="1" y="2499"/>
                    <a:pt x="124" y="3651"/>
                  </a:cubicBezTo>
                  <a:cubicBezTo>
                    <a:pt x="163" y="4017"/>
                    <a:pt x="320" y="4311"/>
                    <a:pt x="656" y="4311"/>
                  </a:cubicBezTo>
                  <a:cubicBezTo>
                    <a:pt x="712" y="4311"/>
                    <a:pt x="772" y="4303"/>
                    <a:pt x="838" y="4286"/>
                  </a:cubicBezTo>
                  <a:cubicBezTo>
                    <a:pt x="954" y="4256"/>
                    <a:pt x="915" y="4095"/>
                    <a:pt x="809" y="4095"/>
                  </a:cubicBezTo>
                  <a:cubicBezTo>
                    <a:pt x="802" y="4095"/>
                    <a:pt x="794" y="4095"/>
                    <a:pt x="786" y="4097"/>
                  </a:cubicBezTo>
                  <a:cubicBezTo>
                    <a:pt x="759" y="4102"/>
                    <a:pt x="734" y="4105"/>
                    <a:pt x="710" y="4105"/>
                  </a:cubicBezTo>
                  <a:cubicBezTo>
                    <a:pt x="89" y="4105"/>
                    <a:pt x="319" y="2370"/>
                    <a:pt x="325" y="2059"/>
                  </a:cubicBezTo>
                  <a:cubicBezTo>
                    <a:pt x="340" y="1388"/>
                    <a:pt x="366" y="718"/>
                    <a:pt x="357" y="47"/>
                  </a:cubicBezTo>
                  <a:cubicBezTo>
                    <a:pt x="357" y="16"/>
                    <a:pt x="335" y="0"/>
                    <a:pt x="312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342;p34"/>
            <p:cNvSpPr/>
            <p:nvPr/>
          </p:nvSpPr>
          <p:spPr>
            <a:xfrm>
              <a:off x="9571725" y="2677825"/>
              <a:ext cx="22000" cy="18850"/>
            </a:xfrm>
            <a:custGeom>
              <a:avLst/>
              <a:gdLst/>
              <a:ahLst/>
              <a:cxnLst/>
              <a:rect l="l" t="t" r="r" b="b"/>
              <a:pathLst>
                <a:path w="880" h="754" extrusionOk="0">
                  <a:moveTo>
                    <a:pt x="503" y="1"/>
                  </a:moveTo>
                  <a:cubicBezTo>
                    <a:pt x="168" y="1"/>
                    <a:pt x="0" y="406"/>
                    <a:pt x="237" y="644"/>
                  </a:cubicBezTo>
                  <a:cubicBezTo>
                    <a:pt x="309" y="716"/>
                    <a:pt x="405" y="754"/>
                    <a:pt x="503" y="754"/>
                  </a:cubicBezTo>
                  <a:cubicBezTo>
                    <a:pt x="552" y="754"/>
                    <a:pt x="601" y="744"/>
                    <a:pt x="648" y="725"/>
                  </a:cubicBezTo>
                  <a:cubicBezTo>
                    <a:pt x="789" y="667"/>
                    <a:pt x="880" y="529"/>
                    <a:pt x="880" y="377"/>
                  </a:cubicBezTo>
                  <a:cubicBezTo>
                    <a:pt x="880" y="168"/>
                    <a:pt x="711" y="1"/>
                    <a:pt x="5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343;p34"/>
            <p:cNvSpPr/>
            <p:nvPr/>
          </p:nvSpPr>
          <p:spPr>
            <a:xfrm>
              <a:off x="9500225" y="2677825"/>
              <a:ext cx="22025" cy="18850"/>
            </a:xfrm>
            <a:custGeom>
              <a:avLst/>
              <a:gdLst/>
              <a:ahLst/>
              <a:cxnLst/>
              <a:rect l="l" t="t" r="r" b="b"/>
              <a:pathLst>
                <a:path w="881" h="754" extrusionOk="0">
                  <a:moveTo>
                    <a:pt x="504" y="1"/>
                  </a:moveTo>
                  <a:cubicBezTo>
                    <a:pt x="168" y="1"/>
                    <a:pt x="1" y="406"/>
                    <a:pt x="237" y="644"/>
                  </a:cubicBezTo>
                  <a:cubicBezTo>
                    <a:pt x="309" y="716"/>
                    <a:pt x="405" y="754"/>
                    <a:pt x="503" y="754"/>
                  </a:cubicBezTo>
                  <a:cubicBezTo>
                    <a:pt x="552" y="754"/>
                    <a:pt x="601" y="744"/>
                    <a:pt x="648" y="725"/>
                  </a:cubicBezTo>
                  <a:cubicBezTo>
                    <a:pt x="789" y="667"/>
                    <a:pt x="880" y="529"/>
                    <a:pt x="880" y="377"/>
                  </a:cubicBezTo>
                  <a:cubicBezTo>
                    <a:pt x="880" y="168"/>
                    <a:pt x="711" y="1"/>
                    <a:pt x="50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344;p34"/>
            <p:cNvSpPr/>
            <p:nvPr/>
          </p:nvSpPr>
          <p:spPr>
            <a:xfrm>
              <a:off x="9492850" y="2642625"/>
              <a:ext cx="40850" cy="12025"/>
            </a:xfrm>
            <a:custGeom>
              <a:avLst/>
              <a:gdLst/>
              <a:ahLst/>
              <a:cxnLst/>
              <a:rect l="l" t="t" r="r" b="b"/>
              <a:pathLst>
                <a:path w="1634" h="481" extrusionOk="0">
                  <a:moveTo>
                    <a:pt x="888" y="1"/>
                  </a:moveTo>
                  <a:cubicBezTo>
                    <a:pt x="544" y="1"/>
                    <a:pt x="194" y="121"/>
                    <a:pt x="27" y="378"/>
                  </a:cubicBezTo>
                  <a:cubicBezTo>
                    <a:pt x="0" y="419"/>
                    <a:pt x="37" y="481"/>
                    <a:pt x="84" y="481"/>
                  </a:cubicBezTo>
                  <a:cubicBezTo>
                    <a:pt x="90" y="481"/>
                    <a:pt x="97" y="480"/>
                    <a:pt x="103" y="477"/>
                  </a:cubicBezTo>
                  <a:cubicBezTo>
                    <a:pt x="326" y="391"/>
                    <a:pt x="508" y="264"/>
                    <a:pt x="752" y="233"/>
                  </a:cubicBezTo>
                  <a:cubicBezTo>
                    <a:pt x="796" y="227"/>
                    <a:pt x="838" y="225"/>
                    <a:pt x="879" y="225"/>
                  </a:cubicBezTo>
                  <a:cubicBezTo>
                    <a:pt x="1092" y="225"/>
                    <a:pt x="1279" y="289"/>
                    <a:pt x="1486" y="364"/>
                  </a:cubicBezTo>
                  <a:cubicBezTo>
                    <a:pt x="1498" y="368"/>
                    <a:pt x="1510" y="370"/>
                    <a:pt x="1520" y="370"/>
                  </a:cubicBezTo>
                  <a:cubicBezTo>
                    <a:pt x="1605" y="370"/>
                    <a:pt x="1634" y="242"/>
                    <a:pt x="1561" y="188"/>
                  </a:cubicBezTo>
                  <a:cubicBezTo>
                    <a:pt x="1390" y="66"/>
                    <a:pt x="1141" y="1"/>
                    <a:pt x="888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345;p34"/>
            <p:cNvSpPr/>
            <p:nvPr/>
          </p:nvSpPr>
          <p:spPr>
            <a:xfrm>
              <a:off x="9573550" y="2639700"/>
              <a:ext cx="40875" cy="12025"/>
            </a:xfrm>
            <a:custGeom>
              <a:avLst/>
              <a:gdLst/>
              <a:ahLst/>
              <a:cxnLst/>
              <a:rect l="l" t="t" r="r" b="b"/>
              <a:pathLst>
                <a:path w="1635" h="481" extrusionOk="0">
                  <a:moveTo>
                    <a:pt x="887" y="1"/>
                  </a:moveTo>
                  <a:cubicBezTo>
                    <a:pt x="543" y="1"/>
                    <a:pt x="193" y="120"/>
                    <a:pt x="27" y="377"/>
                  </a:cubicBezTo>
                  <a:cubicBezTo>
                    <a:pt x="1" y="418"/>
                    <a:pt x="37" y="480"/>
                    <a:pt x="83" y="480"/>
                  </a:cubicBezTo>
                  <a:cubicBezTo>
                    <a:pt x="90" y="480"/>
                    <a:pt x="97" y="479"/>
                    <a:pt x="104" y="476"/>
                  </a:cubicBezTo>
                  <a:cubicBezTo>
                    <a:pt x="326" y="392"/>
                    <a:pt x="507" y="263"/>
                    <a:pt x="751" y="233"/>
                  </a:cubicBezTo>
                  <a:cubicBezTo>
                    <a:pt x="796" y="228"/>
                    <a:pt x="839" y="225"/>
                    <a:pt x="882" y="225"/>
                  </a:cubicBezTo>
                  <a:cubicBezTo>
                    <a:pt x="1094" y="225"/>
                    <a:pt x="1280" y="289"/>
                    <a:pt x="1486" y="364"/>
                  </a:cubicBezTo>
                  <a:cubicBezTo>
                    <a:pt x="1498" y="368"/>
                    <a:pt x="1510" y="370"/>
                    <a:pt x="1520" y="370"/>
                  </a:cubicBezTo>
                  <a:cubicBezTo>
                    <a:pt x="1605" y="370"/>
                    <a:pt x="1634" y="241"/>
                    <a:pt x="1561" y="189"/>
                  </a:cubicBezTo>
                  <a:cubicBezTo>
                    <a:pt x="1390" y="66"/>
                    <a:pt x="1140" y="1"/>
                    <a:pt x="887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346;p34"/>
            <p:cNvSpPr/>
            <p:nvPr/>
          </p:nvSpPr>
          <p:spPr>
            <a:xfrm>
              <a:off x="9680950" y="2681125"/>
              <a:ext cx="32675" cy="38475"/>
            </a:xfrm>
            <a:custGeom>
              <a:avLst/>
              <a:gdLst/>
              <a:ahLst/>
              <a:cxnLst/>
              <a:rect l="l" t="t" r="r" b="b"/>
              <a:pathLst>
                <a:path w="1307" h="1539" extrusionOk="0">
                  <a:moveTo>
                    <a:pt x="852" y="1"/>
                  </a:moveTo>
                  <a:cubicBezTo>
                    <a:pt x="778" y="1"/>
                    <a:pt x="706" y="22"/>
                    <a:pt x="649" y="68"/>
                  </a:cubicBezTo>
                  <a:lnTo>
                    <a:pt x="811" y="20"/>
                  </a:lnTo>
                  <a:lnTo>
                    <a:pt x="811" y="20"/>
                  </a:lnTo>
                  <a:cubicBezTo>
                    <a:pt x="560" y="106"/>
                    <a:pt x="324" y="257"/>
                    <a:pt x="181" y="481"/>
                  </a:cubicBezTo>
                  <a:cubicBezTo>
                    <a:pt x="38" y="703"/>
                    <a:pt x="0" y="1003"/>
                    <a:pt x="127" y="1236"/>
                  </a:cubicBezTo>
                  <a:cubicBezTo>
                    <a:pt x="224" y="1416"/>
                    <a:pt x="428" y="1538"/>
                    <a:pt x="629" y="1538"/>
                  </a:cubicBezTo>
                  <a:cubicBezTo>
                    <a:pt x="687" y="1538"/>
                    <a:pt x="745" y="1528"/>
                    <a:pt x="801" y="1506"/>
                  </a:cubicBezTo>
                  <a:cubicBezTo>
                    <a:pt x="1017" y="1418"/>
                    <a:pt x="1138" y="1188"/>
                    <a:pt x="1215" y="967"/>
                  </a:cubicBezTo>
                  <a:cubicBezTo>
                    <a:pt x="1266" y="816"/>
                    <a:pt x="1306" y="657"/>
                    <a:pt x="1296" y="497"/>
                  </a:cubicBezTo>
                  <a:cubicBezTo>
                    <a:pt x="1286" y="339"/>
                    <a:pt x="1220" y="176"/>
                    <a:pt x="1093" y="81"/>
                  </a:cubicBezTo>
                  <a:cubicBezTo>
                    <a:pt x="1024" y="29"/>
                    <a:pt x="937" y="1"/>
                    <a:pt x="852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347;p34"/>
            <p:cNvSpPr/>
            <p:nvPr/>
          </p:nvSpPr>
          <p:spPr>
            <a:xfrm>
              <a:off x="9483875" y="2535800"/>
              <a:ext cx="213650" cy="138725"/>
            </a:xfrm>
            <a:custGeom>
              <a:avLst/>
              <a:gdLst/>
              <a:ahLst/>
              <a:cxnLst/>
              <a:rect l="l" t="t" r="r" b="b"/>
              <a:pathLst>
                <a:path w="8546" h="5549" extrusionOk="0">
                  <a:moveTo>
                    <a:pt x="4339" y="1"/>
                  </a:moveTo>
                  <a:cubicBezTo>
                    <a:pt x="3644" y="1"/>
                    <a:pt x="2947" y="88"/>
                    <a:pt x="2306" y="350"/>
                  </a:cubicBezTo>
                  <a:cubicBezTo>
                    <a:pt x="1208" y="796"/>
                    <a:pt x="334" y="1764"/>
                    <a:pt x="0" y="2902"/>
                  </a:cubicBezTo>
                  <a:lnTo>
                    <a:pt x="14" y="2865"/>
                  </a:lnTo>
                  <a:cubicBezTo>
                    <a:pt x="398" y="3311"/>
                    <a:pt x="990" y="3514"/>
                    <a:pt x="1585" y="3514"/>
                  </a:cubicBezTo>
                  <a:cubicBezTo>
                    <a:pt x="1798" y="3514"/>
                    <a:pt x="2012" y="3488"/>
                    <a:pt x="2217" y="3437"/>
                  </a:cubicBezTo>
                  <a:cubicBezTo>
                    <a:pt x="2992" y="3245"/>
                    <a:pt x="3661" y="2761"/>
                    <a:pt x="4269" y="2246"/>
                  </a:cubicBezTo>
                  <a:cubicBezTo>
                    <a:pt x="4284" y="2865"/>
                    <a:pt x="4890" y="3357"/>
                    <a:pt x="5508" y="3402"/>
                  </a:cubicBezTo>
                  <a:cubicBezTo>
                    <a:pt x="5546" y="3405"/>
                    <a:pt x="5585" y="3406"/>
                    <a:pt x="5623" y="3406"/>
                  </a:cubicBezTo>
                  <a:cubicBezTo>
                    <a:pt x="6200" y="3406"/>
                    <a:pt x="6750" y="3107"/>
                    <a:pt x="7185" y="2722"/>
                  </a:cubicBezTo>
                  <a:cubicBezTo>
                    <a:pt x="7250" y="3550"/>
                    <a:pt x="7375" y="4371"/>
                    <a:pt x="7556" y="5181"/>
                  </a:cubicBezTo>
                  <a:cubicBezTo>
                    <a:pt x="7590" y="5332"/>
                    <a:pt x="7649" y="5509"/>
                    <a:pt x="7799" y="5548"/>
                  </a:cubicBezTo>
                  <a:lnTo>
                    <a:pt x="8384" y="5342"/>
                  </a:lnTo>
                  <a:cubicBezTo>
                    <a:pt x="8545" y="4490"/>
                    <a:pt x="8418" y="3351"/>
                    <a:pt x="8199" y="2511"/>
                  </a:cubicBezTo>
                  <a:cubicBezTo>
                    <a:pt x="7980" y="1672"/>
                    <a:pt x="7469" y="884"/>
                    <a:pt x="6712" y="461"/>
                  </a:cubicBezTo>
                  <a:cubicBezTo>
                    <a:pt x="6145" y="146"/>
                    <a:pt x="5484" y="49"/>
                    <a:pt x="4837" y="15"/>
                  </a:cubicBezTo>
                  <a:cubicBezTo>
                    <a:pt x="4672" y="6"/>
                    <a:pt x="4506" y="1"/>
                    <a:pt x="4339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348;p34"/>
            <p:cNvSpPr/>
            <p:nvPr/>
          </p:nvSpPr>
          <p:spPr>
            <a:xfrm>
              <a:off x="9545475" y="2735575"/>
              <a:ext cx="39650" cy="25300"/>
            </a:xfrm>
            <a:custGeom>
              <a:avLst/>
              <a:gdLst/>
              <a:ahLst/>
              <a:cxnLst/>
              <a:rect l="l" t="t" r="r" b="b"/>
              <a:pathLst>
                <a:path w="1586" h="1012" extrusionOk="0">
                  <a:moveTo>
                    <a:pt x="1489" y="0"/>
                  </a:moveTo>
                  <a:cubicBezTo>
                    <a:pt x="1450" y="0"/>
                    <a:pt x="1412" y="20"/>
                    <a:pt x="1401" y="64"/>
                  </a:cubicBezTo>
                  <a:cubicBezTo>
                    <a:pt x="1286" y="555"/>
                    <a:pt x="925" y="864"/>
                    <a:pt x="472" y="864"/>
                  </a:cubicBezTo>
                  <a:cubicBezTo>
                    <a:pt x="353" y="864"/>
                    <a:pt x="227" y="843"/>
                    <a:pt x="99" y="798"/>
                  </a:cubicBezTo>
                  <a:cubicBezTo>
                    <a:pt x="93" y="796"/>
                    <a:pt x="87" y="795"/>
                    <a:pt x="82" y="795"/>
                  </a:cubicBezTo>
                  <a:cubicBezTo>
                    <a:pt x="30" y="795"/>
                    <a:pt x="1" y="878"/>
                    <a:pt x="54" y="904"/>
                  </a:cubicBezTo>
                  <a:cubicBezTo>
                    <a:pt x="208" y="977"/>
                    <a:pt x="369" y="1012"/>
                    <a:pt x="526" y="1012"/>
                  </a:cubicBezTo>
                  <a:cubicBezTo>
                    <a:pt x="1038" y="1012"/>
                    <a:pt x="1510" y="648"/>
                    <a:pt x="1579" y="87"/>
                  </a:cubicBezTo>
                  <a:cubicBezTo>
                    <a:pt x="1586" y="31"/>
                    <a:pt x="1538" y="0"/>
                    <a:pt x="148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349;p34"/>
            <p:cNvSpPr/>
            <p:nvPr/>
          </p:nvSpPr>
          <p:spPr>
            <a:xfrm>
              <a:off x="9461425" y="3426175"/>
              <a:ext cx="148125" cy="166850"/>
            </a:xfrm>
            <a:custGeom>
              <a:avLst/>
              <a:gdLst/>
              <a:ahLst/>
              <a:cxnLst/>
              <a:rect l="l" t="t" r="r" b="b"/>
              <a:pathLst>
                <a:path w="5925" h="6674" extrusionOk="0">
                  <a:moveTo>
                    <a:pt x="4875" y="1"/>
                  </a:moveTo>
                  <a:cubicBezTo>
                    <a:pt x="4875" y="1"/>
                    <a:pt x="0" y="634"/>
                    <a:pt x="564" y="6323"/>
                  </a:cubicBezTo>
                  <a:cubicBezTo>
                    <a:pt x="564" y="6323"/>
                    <a:pt x="878" y="6674"/>
                    <a:pt x="1170" y="6674"/>
                  </a:cubicBezTo>
                  <a:cubicBezTo>
                    <a:pt x="1316" y="6674"/>
                    <a:pt x="1457" y="6586"/>
                    <a:pt x="1550" y="6323"/>
                  </a:cubicBezTo>
                  <a:cubicBezTo>
                    <a:pt x="1550" y="6323"/>
                    <a:pt x="1729" y="6669"/>
                    <a:pt x="2028" y="6669"/>
                  </a:cubicBezTo>
                  <a:cubicBezTo>
                    <a:pt x="2211" y="6669"/>
                    <a:pt x="2439" y="6540"/>
                    <a:pt x="2698" y="6124"/>
                  </a:cubicBezTo>
                  <a:lnTo>
                    <a:pt x="5925" y="5512"/>
                  </a:lnTo>
                  <a:lnTo>
                    <a:pt x="4875" y="1"/>
                  </a:ln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350;p34"/>
            <p:cNvSpPr/>
            <p:nvPr/>
          </p:nvSpPr>
          <p:spPr>
            <a:xfrm>
              <a:off x="9489050" y="3477100"/>
              <a:ext cx="67425" cy="109450"/>
            </a:xfrm>
            <a:custGeom>
              <a:avLst/>
              <a:gdLst/>
              <a:ahLst/>
              <a:cxnLst/>
              <a:rect l="l" t="t" r="r" b="b"/>
              <a:pathLst>
                <a:path w="2697" h="4378" extrusionOk="0">
                  <a:moveTo>
                    <a:pt x="2581" y="1"/>
                  </a:moveTo>
                  <a:cubicBezTo>
                    <a:pt x="2569" y="1"/>
                    <a:pt x="2557" y="3"/>
                    <a:pt x="2544" y="9"/>
                  </a:cubicBezTo>
                  <a:cubicBezTo>
                    <a:pt x="994" y="750"/>
                    <a:pt x="0" y="2633"/>
                    <a:pt x="419" y="4328"/>
                  </a:cubicBezTo>
                  <a:cubicBezTo>
                    <a:pt x="427" y="4362"/>
                    <a:pt x="456" y="4378"/>
                    <a:pt x="485" y="4378"/>
                  </a:cubicBezTo>
                  <a:cubicBezTo>
                    <a:pt x="521" y="4378"/>
                    <a:pt x="557" y="4353"/>
                    <a:pt x="555" y="4309"/>
                  </a:cubicBezTo>
                  <a:cubicBezTo>
                    <a:pt x="469" y="2468"/>
                    <a:pt x="1036" y="1136"/>
                    <a:pt x="2623" y="145"/>
                  </a:cubicBezTo>
                  <a:cubicBezTo>
                    <a:pt x="2697" y="98"/>
                    <a:pt x="2652" y="1"/>
                    <a:pt x="258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351;p34"/>
            <p:cNvSpPr/>
            <p:nvPr/>
          </p:nvSpPr>
          <p:spPr>
            <a:xfrm>
              <a:off x="9526300" y="3506175"/>
              <a:ext cx="51150" cy="73625"/>
            </a:xfrm>
            <a:custGeom>
              <a:avLst/>
              <a:gdLst/>
              <a:ahLst/>
              <a:cxnLst/>
              <a:rect l="l" t="t" r="r" b="b"/>
              <a:pathLst>
                <a:path w="2046" h="2945" extrusionOk="0">
                  <a:moveTo>
                    <a:pt x="1906" y="0"/>
                  </a:moveTo>
                  <a:cubicBezTo>
                    <a:pt x="1884" y="0"/>
                    <a:pt x="1861" y="8"/>
                    <a:pt x="1841" y="25"/>
                  </a:cubicBezTo>
                  <a:cubicBezTo>
                    <a:pt x="1024" y="686"/>
                    <a:pt x="167" y="1818"/>
                    <a:pt x="6" y="2880"/>
                  </a:cubicBezTo>
                  <a:cubicBezTo>
                    <a:pt x="1" y="2915"/>
                    <a:pt x="30" y="2945"/>
                    <a:pt x="60" y="2945"/>
                  </a:cubicBezTo>
                  <a:cubicBezTo>
                    <a:pt x="74" y="2945"/>
                    <a:pt x="89" y="2937"/>
                    <a:pt x="99" y="2919"/>
                  </a:cubicBezTo>
                  <a:lnTo>
                    <a:pt x="99" y="2920"/>
                  </a:lnTo>
                  <a:cubicBezTo>
                    <a:pt x="366" y="2454"/>
                    <a:pt x="546" y="1952"/>
                    <a:pt x="838" y="1498"/>
                  </a:cubicBezTo>
                  <a:cubicBezTo>
                    <a:pt x="1161" y="998"/>
                    <a:pt x="1560" y="582"/>
                    <a:pt x="1976" y="160"/>
                  </a:cubicBezTo>
                  <a:cubicBezTo>
                    <a:pt x="2045" y="90"/>
                    <a:pt x="1982" y="0"/>
                    <a:pt x="1906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352;p34"/>
            <p:cNvSpPr/>
            <p:nvPr/>
          </p:nvSpPr>
          <p:spPr>
            <a:xfrm>
              <a:off x="9583300" y="3286950"/>
              <a:ext cx="382125" cy="297325"/>
            </a:xfrm>
            <a:custGeom>
              <a:avLst/>
              <a:gdLst/>
              <a:ahLst/>
              <a:cxnLst/>
              <a:rect l="l" t="t" r="r" b="b"/>
              <a:pathLst>
                <a:path w="15285" h="11893" extrusionOk="0">
                  <a:moveTo>
                    <a:pt x="10758" y="0"/>
                  </a:moveTo>
                  <a:cubicBezTo>
                    <a:pt x="9057" y="0"/>
                    <a:pt x="7724" y="346"/>
                    <a:pt x="7724" y="346"/>
                  </a:cubicBezTo>
                  <a:lnTo>
                    <a:pt x="7805" y="4211"/>
                  </a:lnTo>
                  <a:lnTo>
                    <a:pt x="0" y="5571"/>
                  </a:lnTo>
                  <a:lnTo>
                    <a:pt x="800" y="11312"/>
                  </a:lnTo>
                  <a:cubicBezTo>
                    <a:pt x="800" y="11312"/>
                    <a:pt x="3726" y="11893"/>
                    <a:pt x="6841" y="11893"/>
                  </a:cubicBezTo>
                  <a:cubicBezTo>
                    <a:pt x="8418" y="11893"/>
                    <a:pt x="10044" y="11744"/>
                    <a:pt x="11362" y="11296"/>
                  </a:cubicBezTo>
                  <a:cubicBezTo>
                    <a:pt x="15285" y="9961"/>
                    <a:pt x="14452" y="703"/>
                    <a:pt x="14452" y="703"/>
                  </a:cubicBezTo>
                  <a:cubicBezTo>
                    <a:pt x="13254" y="161"/>
                    <a:pt x="11920" y="0"/>
                    <a:pt x="10758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353;p34"/>
            <p:cNvSpPr/>
            <p:nvPr/>
          </p:nvSpPr>
          <p:spPr>
            <a:xfrm>
              <a:off x="9775175" y="3389225"/>
              <a:ext cx="48600" cy="31225"/>
            </a:xfrm>
            <a:custGeom>
              <a:avLst/>
              <a:gdLst/>
              <a:ahLst/>
              <a:cxnLst/>
              <a:rect l="l" t="t" r="r" b="b"/>
              <a:pathLst>
                <a:path w="1944" h="1249" extrusionOk="0">
                  <a:moveTo>
                    <a:pt x="60" y="0"/>
                  </a:moveTo>
                  <a:cubicBezTo>
                    <a:pt x="29" y="0"/>
                    <a:pt x="12" y="4"/>
                    <a:pt x="11" y="12"/>
                  </a:cubicBezTo>
                  <a:cubicBezTo>
                    <a:pt x="0" y="60"/>
                    <a:pt x="501" y="188"/>
                    <a:pt x="1023" y="532"/>
                  </a:cubicBezTo>
                  <a:cubicBezTo>
                    <a:pt x="1528" y="858"/>
                    <a:pt x="1843" y="1248"/>
                    <a:pt x="1901" y="1248"/>
                  </a:cubicBezTo>
                  <a:cubicBezTo>
                    <a:pt x="1903" y="1248"/>
                    <a:pt x="1905" y="1248"/>
                    <a:pt x="1906" y="1246"/>
                  </a:cubicBezTo>
                  <a:cubicBezTo>
                    <a:pt x="1944" y="1228"/>
                    <a:pt x="1669" y="751"/>
                    <a:pt x="1114" y="392"/>
                  </a:cubicBezTo>
                  <a:cubicBezTo>
                    <a:pt x="658" y="92"/>
                    <a:pt x="207" y="0"/>
                    <a:pt x="6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2" name="Google Shape;1586;p34"/>
          <p:cNvGrpSpPr/>
          <p:nvPr/>
        </p:nvGrpSpPr>
        <p:grpSpPr>
          <a:xfrm>
            <a:off x="416688" y="1872384"/>
            <a:ext cx="2338085" cy="2964314"/>
            <a:chOff x="8825925" y="1273225"/>
            <a:chExt cx="900275" cy="1018325"/>
          </a:xfrm>
        </p:grpSpPr>
        <p:sp>
          <p:nvSpPr>
            <p:cNvPr id="113" name="Google Shape;1587;p34"/>
            <p:cNvSpPr/>
            <p:nvPr/>
          </p:nvSpPr>
          <p:spPr>
            <a:xfrm>
              <a:off x="8920225" y="1557350"/>
              <a:ext cx="32750" cy="734200"/>
            </a:xfrm>
            <a:custGeom>
              <a:avLst/>
              <a:gdLst/>
              <a:ahLst/>
              <a:cxnLst/>
              <a:rect l="l" t="t" r="r" b="b"/>
              <a:pathLst>
                <a:path w="1310" h="29368" extrusionOk="0">
                  <a:moveTo>
                    <a:pt x="0" y="0"/>
                  </a:moveTo>
                  <a:lnTo>
                    <a:pt x="0" y="29368"/>
                  </a:lnTo>
                  <a:lnTo>
                    <a:pt x="1310" y="29368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513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588;p34"/>
            <p:cNvSpPr/>
            <p:nvPr/>
          </p:nvSpPr>
          <p:spPr>
            <a:xfrm>
              <a:off x="8952950" y="1559450"/>
              <a:ext cx="32750" cy="732100"/>
            </a:xfrm>
            <a:custGeom>
              <a:avLst/>
              <a:gdLst/>
              <a:ahLst/>
              <a:cxnLst/>
              <a:rect l="l" t="t" r="r" b="b"/>
              <a:pathLst>
                <a:path w="1310" h="29284" extrusionOk="0">
                  <a:moveTo>
                    <a:pt x="1" y="1"/>
                  </a:moveTo>
                  <a:lnTo>
                    <a:pt x="1" y="29284"/>
                  </a:lnTo>
                  <a:lnTo>
                    <a:pt x="1310" y="29284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rgbClr val="4D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589;p34"/>
            <p:cNvSpPr/>
            <p:nvPr/>
          </p:nvSpPr>
          <p:spPr>
            <a:xfrm>
              <a:off x="9549750" y="1557350"/>
              <a:ext cx="32775" cy="734200"/>
            </a:xfrm>
            <a:custGeom>
              <a:avLst/>
              <a:gdLst/>
              <a:ahLst/>
              <a:cxnLst/>
              <a:rect l="l" t="t" r="r" b="b"/>
              <a:pathLst>
                <a:path w="1311" h="29368" extrusionOk="0">
                  <a:moveTo>
                    <a:pt x="1" y="0"/>
                  </a:moveTo>
                  <a:lnTo>
                    <a:pt x="1" y="29368"/>
                  </a:lnTo>
                  <a:lnTo>
                    <a:pt x="1310" y="29368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513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590;p34"/>
            <p:cNvSpPr/>
            <p:nvPr/>
          </p:nvSpPr>
          <p:spPr>
            <a:xfrm>
              <a:off x="9582500" y="1559450"/>
              <a:ext cx="32750" cy="732100"/>
            </a:xfrm>
            <a:custGeom>
              <a:avLst/>
              <a:gdLst/>
              <a:ahLst/>
              <a:cxnLst/>
              <a:rect l="l" t="t" r="r" b="b"/>
              <a:pathLst>
                <a:path w="1310" h="29284" extrusionOk="0">
                  <a:moveTo>
                    <a:pt x="0" y="1"/>
                  </a:moveTo>
                  <a:lnTo>
                    <a:pt x="0" y="29284"/>
                  </a:lnTo>
                  <a:lnTo>
                    <a:pt x="1309" y="29284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rgbClr val="4D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591;p34"/>
            <p:cNvSpPr/>
            <p:nvPr/>
          </p:nvSpPr>
          <p:spPr>
            <a:xfrm>
              <a:off x="8825925" y="1511950"/>
              <a:ext cx="900275" cy="64100"/>
            </a:xfrm>
            <a:custGeom>
              <a:avLst/>
              <a:gdLst/>
              <a:ahLst/>
              <a:cxnLst/>
              <a:rect l="l" t="t" r="r" b="b"/>
              <a:pathLst>
                <a:path w="36011" h="2564" extrusionOk="0">
                  <a:moveTo>
                    <a:pt x="1" y="0"/>
                  </a:moveTo>
                  <a:lnTo>
                    <a:pt x="1" y="2564"/>
                  </a:lnTo>
                  <a:lnTo>
                    <a:pt x="36010" y="2564"/>
                  </a:lnTo>
                  <a:lnTo>
                    <a:pt x="36010" y="0"/>
                  </a:lnTo>
                  <a:close/>
                </a:path>
              </a:pathLst>
            </a:custGeom>
            <a:solidFill>
              <a:srgbClr val="4D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592;p34"/>
            <p:cNvSpPr/>
            <p:nvPr/>
          </p:nvSpPr>
          <p:spPr>
            <a:xfrm>
              <a:off x="8952500" y="1456200"/>
              <a:ext cx="240325" cy="58350"/>
            </a:xfrm>
            <a:custGeom>
              <a:avLst/>
              <a:gdLst/>
              <a:ahLst/>
              <a:cxnLst/>
              <a:rect l="l" t="t" r="r" b="b"/>
              <a:pathLst>
                <a:path w="9613" h="2334" extrusionOk="0">
                  <a:moveTo>
                    <a:pt x="1" y="0"/>
                  </a:moveTo>
                  <a:lnTo>
                    <a:pt x="208" y="2334"/>
                  </a:lnTo>
                  <a:lnTo>
                    <a:pt x="9613" y="2334"/>
                  </a:lnTo>
                  <a:lnTo>
                    <a:pt x="9613" y="7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1E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593;p34"/>
            <p:cNvSpPr/>
            <p:nvPr/>
          </p:nvSpPr>
          <p:spPr>
            <a:xfrm>
              <a:off x="8965925" y="1423250"/>
              <a:ext cx="223375" cy="50075"/>
            </a:xfrm>
            <a:custGeom>
              <a:avLst/>
              <a:gdLst/>
              <a:ahLst/>
              <a:cxnLst/>
              <a:rect l="l" t="t" r="r" b="b"/>
              <a:pathLst>
                <a:path w="8935" h="2003" extrusionOk="0">
                  <a:moveTo>
                    <a:pt x="0" y="0"/>
                  </a:moveTo>
                  <a:lnTo>
                    <a:pt x="0" y="1358"/>
                  </a:lnTo>
                  <a:lnTo>
                    <a:pt x="8758" y="2002"/>
                  </a:lnTo>
                  <a:lnTo>
                    <a:pt x="8934" y="0"/>
                  </a:lnTo>
                  <a:close/>
                </a:path>
              </a:pathLst>
            </a:custGeom>
            <a:solidFill>
              <a:srgbClr val="F1E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594;p34"/>
            <p:cNvSpPr/>
            <p:nvPr/>
          </p:nvSpPr>
          <p:spPr>
            <a:xfrm>
              <a:off x="8943900" y="1391975"/>
              <a:ext cx="225175" cy="31300"/>
            </a:xfrm>
            <a:custGeom>
              <a:avLst/>
              <a:gdLst/>
              <a:ahLst/>
              <a:cxnLst/>
              <a:rect l="l" t="t" r="r" b="b"/>
              <a:pathLst>
                <a:path w="9007" h="1252" extrusionOk="0">
                  <a:moveTo>
                    <a:pt x="0" y="1"/>
                  </a:moveTo>
                  <a:lnTo>
                    <a:pt x="183" y="1251"/>
                  </a:lnTo>
                  <a:lnTo>
                    <a:pt x="9007" y="1251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rgbClr val="F1E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595;p34"/>
            <p:cNvSpPr/>
            <p:nvPr/>
          </p:nvSpPr>
          <p:spPr>
            <a:xfrm>
              <a:off x="8965925" y="1423250"/>
              <a:ext cx="215625" cy="7325"/>
            </a:xfrm>
            <a:custGeom>
              <a:avLst/>
              <a:gdLst/>
              <a:ahLst/>
              <a:cxnLst/>
              <a:rect l="l" t="t" r="r" b="b"/>
              <a:pathLst>
                <a:path w="8625" h="293" extrusionOk="0">
                  <a:moveTo>
                    <a:pt x="0" y="0"/>
                  </a:moveTo>
                  <a:lnTo>
                    <a:pt x="0" y="292"/>
                  </a:lnTo>
                  <a:lnTo>
                    <a:pt x="8625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596;p34"/>
            <p:cNvSpPr/>
            <p:nvPr/>
          </p:nvSpPr>
          <p:spPr>
            <a:xfrm>
              <a:off x="8965925" y="1457200"/>
              <a:ext cx="219650" cy="16125"/>
            </a:xfrm>
            <a:custGeom>
              <a:avLst/>
              <a:gdLst/>
              <a:ahLst/>
              <a:cxnLst/>
              <a:rect l="l" t="t" r="r" b="b"/>
              <a:pathLst>
                <a:path w="8786" h="645" extrusionOk="0">
                  <a:moveTo>
                    <a:pt x="0" y="0"/>
                  </a:moveTo>
                  <a:lnTo>
                    <a:pt x="8758" y="644"/>
                  </a:lnTo>
                  <a:lnTo>
                    <a:pt x="8786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597;p34"/>
            <p:cNvSpPr/>
            <p:nvPr/>
          </p:nvSpPr>
          <p:spPr>
            <a:xfrm>
              <a:off x="9086250" y="1439200"/>
              <a:ext cx="95300" cy="4850"/>
            </a:xfrm>
            <a:custGeom>
              <a:avLst/>
              <a:gdLst/>
              <a:ahLst/>
              <a:cxnLst/>
              <a:rect l="l" t="t" r="r" b="b"/>
              <a:pathLst>
                <a:path w="3812" h="194" extrusionOk="0">
                  <a:moveTo>
                    <a:pt x="1515" y="1"/>
                  </a:moveTo>
                  <a:lnTo>
                    <a:pt x="0" y="194"/>
                  </a:lnTo>
                  <a:lnTo>
                    <a:pt x="3812" y="194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598;p34"/>
            <p:cNvSpPr/>
            <p:nvPr/>
          </p:nvSpPr>
          <p:spPr>
            <a:xfrm>
              <a:off x="8955550" y="1490350"/>
              <a:ext cx="71500" cy="5050"/>
            </a:xfrm>
            <a:custGeom>
              <a:avLst/>
              <a:gdLst/>
              <a:ahLst/>
              <a:cxnLst/>
              <a:rect l="l" t="t" r="r" b="b"/>
              <a:pathLst>
                <a:path w="2860" h="202" extrusionOk="0">
                  <a:moveTo>
                    <a:pt x="1" y="0"/>
                  </a:moveTo>
                  <a:lnTo>
                    <a:pt x="19" y="201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599;p34"/>
            <p:cNvSpPr/>
            <p:nvPr/>
          </p:nvSpPr>
          <p:spPr>
            <a:xfrm>
              <a:off x="9022075" y="1403050"/>
              <a:ext cx="147150" cy="4575"/>
            </a:xfrm>
            <a:custGeom>
              <a:avLst/>
              <a:gdLst/>
              <a:ahLst/>
              <a:cxnLst/>
              <a:rect l="l" t="t" r="r" b="b"/>
              <a:pathLst>
                <a:path w="5886" h="183" extrusionOk="0">
                  <a:moveTo>
                    <a:pt x="5880" y="1"/>
                  </a:moveTo>
                  <a:lnTo>
                    <a:pt x="1" y="183"/>
                  </a:lnTo>
                  <a:cubicBezTo>
                    <a:pt x="1" y="183"/>
                    <a:pt x="5886" y="140"/>
                    <a:pt x="5880" y="1"/>
                  </a:cubicBez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600;p34"/>
            <p:cNvSpPr/>
            <p:nvPr/>
          </p:nvSpPr>
          <p:spPr>
            <a:xfrm>
              <a:off x="8940500" y="1481750"/>
              <a:ext cx="50850" cy="8625"/>
            </a:xfrm>
            <a:custGeom>
              <a:avLst/>
              <a:gdLst/>
              <a:ahLst/>
              <a:cxnLst/>
              <a:rect l="l" t="t" r="r" b="b"/>
              <a:pathLst>
                <a:path w="2034" h="345" extrusionOk="0">
                  <a:moveTo>
                    <a:pt x="1588" y="0"/>
                  </a:moveTo>
                  <a:lnTo>
                    <a:pt x="1" y="146"/>
                  </a:lnTo>
                  <a:lnTo>
                    <a:pt x="1" y="344"/>
                  </a:lnTo>
                  <a:lnTo>
                    <a:pt x="2033" y="172"/>
                  </a:lnTo>
                  <a:lnTo>
                    <a:pt x="1588" y="0"/>
                  </a:lnTo>
                  <a:close/>
                </a:path>
              </a:pathLst>
            </a:custGeom>
            <a:solidFill>
              <a:srgbClr val="F1E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601;p34"/>
            <p:cNvSpPr/>
            <p:nvPr/>
          </p:nvSpPr>
          <p:spPr>
            <a:xfrm>
              <a:off x="9130750" y="1405300"/>
              <a:ext cx="50800" cy="8650"/>
            </a:xfrm>
            <a:custGeom>
              <a:avLst/>
              <a:gdLst/>
              <a:ahLst/>
              <a:cxnLst/>
              <a:rect l="l" t="t" r="r" b="b"/>
              <a:pathLst>
                <a:path w="2032" h="346" extrusionOk="0">
                  <a:moveTo>
                    <a:pt x="1587" y="1"/>
                  </a:moveTo>
                  <a:lnTo>
                    <a:pt x="0" y="146"/>
                  </a:lnTo>
                  <a:lnTo>
                    <a:pt x="0" y="345"/>
                  </a:lnTo>
                  <a:lnTo>
                    <a:pt x="2032" y="173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rgbClr val="F1E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602;p34"/>
            <p:cNvSpPr/>
            <p:nvPr/>
          </p:nvSpPr>
          <p:spPr>
            <a:xfrm>
              <a:off x="8952500" y="1337450"/>
              <a:ext cx="240325" cy="58375"/>
            </a:xfrm>
            <a:custGeom>
              <a:avLst/>
              <a:gdLst/>
              <a:ahLst/>
              <a:cxnLst/>
              <a:rect l="l" t="t" r="r" b="b"/>
              <a:pathLst>
                <a:path w="9613" h="2335" extrusionOk="0">
                  <a:moveTo>
                    <a:pt x="1" y="1"/>
                  </a:moveTo>
                  <a:lnTo>
                    <a:pt x="208" y="2335"/>
                  </a:lnTo>
                  <a:lnTo>
                    <a:pt x="9613" y="2335"/>
                  </a:lnTo>
                  <a:lnTo>
                    <a:pt x="9613" y="7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E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603;p34"/>
            <p:cNvSpPr/>
            <p:nvPr/>
          </p:nvSpPr>
          <p:spPr>
            <a:xfrm>
              <a:off x="8965925" y="1304475"/>
              <a:ext cx="223375" cy="50100"/>
            </a:xfrm>
            <a:custGeom>
              <a:avLst/>
              <a:gdLst/>
              <a:ahLst/>
              <a:cxnLst/>
              <a:rect l="l" t="t" r="r" b="b"/>
              <a:pathLst>
                <a:path w="8935" h="2004" extrusionOk="0">
                  <a:moveTo>
                    <a:pt x="0" y="0"/>
                  </a:moveTo>
                  <a:lnTo>
                    <a:pt x="0" y="1360"/>
                  </a:lnTo>
                  <a:lnTo>
                    <a:pt x="8758" y="2004"/>
                  </a:lnTo>
                  <a:lnTo>
                    <a:pt x="8934" y="0"/>
                  </a:lnTo>
                  <a:close/>
                </a:path>
              </a:pathLst>
            </a:custGeom>
            <a:solidFill>
              <a:srgbClr val="F1E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604;p34"/>
            <p:cNvSpPr/>
            <p:nvPr/>
          </p:nvSpPr>
          <p:spPr>
            <a:xfrm>
              <a:off x="8943900" y="1273225"/>
              <a:ext cx="225175" cy="31275"/>
            </a:xfrm>
            <a:custGeom>
              <a:avLst/>
              <a:gdLst/>
              <a:ahLst/>
              <a:cxnLst/>
              <a:rect l="l" t="t" r="r" b="b"/>
              <a:pathLst>
                <a:path w="9007" h="1251" extrusionOk="0">
                  <a:moveTo>
                    <a:pt x="0" y="1"/>
                  </a:moveTo>
                  <a:lnTo>
                    <a:pt x="183" y="1250"/>
                  </a:lnTo>
                  <a:lnTo>
                    <a:pt x="9007" y="1250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rgbClr val="F1E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605;p34"/>
            <p:cNvSpPr/>
            <p:nvPr/>
          </p:nvSpPr>
          <p:spPr>
            <a:xfrm>
              <a:off x="8965925" y="1304475"/>
              <a:ext cx="215625" cy="7350"/>
            </a:xfrm>
            <a:custGeom>
              <a:avLst/>
              <a:gdLst/>
              <a:ahLst/>
              <a:cxnLst/>
              <a:rect l="l" t="t" r="r" b="b"/>
              <a:pathLst>
                <a:path w="8625" h="294" extrusionOk="0">
                  <a:moveTo>
                    <a:pt x="0" y="0"/>
                  </a:moveTo>
                  <a:lnTo>
                    <a:pt x="0" y="293"/>
                  </a:lnTo>
                  <a:lnTo>
                    <a:pt x="8625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606;p34"/>
            <p:cNvSpPr/>
            <p:nvPr/>
          </p:nvSpPr>
          <p:spPr>
            <a:xfrm>
              <a:off x="8965925" y="1338450"/>
              <a:ext cx="219650" cy="16125"/>
            </a:xfrm>
            <a:custGeom>
              <a:avLst/>
              <a:gdLst/>
              <a:ahLst/>
              <a:cxnLst/>
              <a:rect l="l" t="t" r="r" b="b"/>
              <a:pathLst>
                <a:path w="8786" h="645" extrusionOk="0">
                  <a:moveTo>
                    <a:pt x="0" y="1"/>
                  </a:moveTo>
                  <a:lnTo>
                    <a:pt x="8758" y="645"/>
                  </a:lnTo>
                  <a:lnTo>
                    <a:pt x="8786" y="3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607;p34"/>
            <p:cNvSpPr/>
            <p:nvPr/>
          </p:nvSpPr>
          <p:spPr>
            <a:xfrm>
              <a:off x="9086250" y="1320450"/>
              <a:ext cx="95300" cy="4875"/>
            </a:xfrm>
            <a:custGeom>
              <a:avLst/>
              <a:gdLst/>
              <a:ahLst/>
              <a:cxnLst/>
              <a:rect l="l" t="t" r="r" b="b"/>
              <a:pathLst>
                <a:path w="3812" h="195" extrusionOk="0">
                  <a:moveTo>
                    <a:pt x="1515" y="1"/>
                  </a:moveTo>
                  <a:lnTo>
                    <a:pt x="0" y="194"/>
                  </a:lnTo>
                  <a:lnTo>
                    <a:pt x="3812" y="194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608;p34"/>
            <p:cNvSpPr/>
            <p:nvPr/>
          </p:nvSpPr>
          <p:spPr>
            <a:xfrm>
              <a:off x="8955550" y="1371600"/>
              <a:ext cx="71500" cy="5025"/>
            </a:xfrm>
            <a:custGeom>
              <a:avLst/>
              <a:gdLst/>
              <a:ahLst/>
              <a:cxnLst/>
              <a:rect l="l" t="t" r="r" b="b"/>
              <a:pathLst>
                <a:path w="2860" h="201" extrusionOk="0">
                  <a:moveTo>
                    <a:pt x="1" y="1"/>
                  </a:moveTo>
                  <a:lnTo>
                    <a:pt x="19" y="200"/>
                  </a:lnTo>
                  <a:lnTo>
                    <a:pt x="2859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609;p34"/>
            <p:cNvSpPr/>
            <p:nvPr/>
          </p:nvSpPr>
          <p:spPr>
            <a:xfrm>
              <a:off x="9022075" y="1284275"/>
              <a:ext cx="147150" cy="4625"/>
            </a:xfrm>
            <a:custGeom>
              <a:avLst/>
              <a:gdLst/>
              <a:ahLst/>
              <a:cxnLst/>
              <a:rect l="l" t="t" r="r" b="b"/>
              <a:pathLst>
                <a:path w="5886" h="185" extrusionOk="0">
                  <a:moveTo>
                    <a:pt x="5880" y="1"/>
                  </a:moveTo>
                  <a:lnTo>
                    <a:pt x="1" y="184"/>
                  </a:lnTo>
                  <a:cubicBezTo>
                    <a:pt x="1" y="184"/>
                    <a:pt x="5886" y="141"/>
                    <a:pt x="5880" y="1"/>
                  </a:cubicBez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610;p34"/>
            <p:cNvSpPr/>
            <p:nvPr/>
          </p:nvSpPr>
          <p:spPr>
            <a:xfrm>
              <a:off x="8940500" y="1362975"/>
              <a:ext cx="50850" cy="8650"/>
            </a:xfrm>
            <a:custGeom>
              <a:avLst/>
              <a:gdLst/>
              <a:ahLst/>
              <a:cxnLst/>
              <a:rect l="l" t="t" r="r" b="b"/>
              <a:pathLst>
                <a:path w="2034" h="346" extrusionOk="0">
                  <a:moveTo>
                    <a:pt x="1588" y="0"/>
                  </a:moveTo>
                  <a:lnTo>
                    <a:pt x="1" y="147"/>
                  </a:lnTo>
                  <a:lnTo>
                    <a:pt x="1" y="346"/>
                  </a:lnTo>
                  <a:lnTo>
                    <a:pt x="2033" y="173"/>
                  </a:lnTo>
                  <a:lnTo>
                    <a:pt x="1588" y="0"/>
                  </a:lnTo>
                  <a:close/>
                </a:path>
              </a:pathLst>
            </a:custGeom>
            <a:solidFill>
              <a:srgbClr val="F1E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611;p34"/>
            <p:cNvSpPr/>
            <p:nvPr/>
          </p:nvSpPr>
          <p:spPr>
            <a:xfrm>
              <a:off x="9130750" y="1286550"/>
              <a:ext cx="50800" cy="8650"/>
            </a:xfrm>
            <a:custGeom>
              <a:avLst/>
              <a:gdLst/>
              <a:ahLst/>
              <a:cxnLst/>
              <a:rect l="l" t="t" r="r" b="b"/>
              <a:pathLst>
                <a:path w="2032" h="346" extrusionOk="0">
                  <a:moveTo>
                    <a:pt x="1587" y="1"/>
                  </a:moveTo>
                  <a:lnTo>
                    <a:pt x="0" y="146"/>
                  </a:lnTo>
                  <a:lnTo>
                    <a:pt x="0" y="345"/>
                  </a:lnTo>
                  <a:lnTo>
                    <a:pt x="2032" y="173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rgbClr val="F1E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612;p34"/>
            <p:cNvSpPr/>
            <p:nvPr/>
          </p:nvSpPr>
          <p:spPr>
            <a:xfrm>
              <a:off x="9267875" y="1456200"/>
              <a:ext cx="240300" cy="58350"/>
            </a:xfrm>
            <a:custGeom>
              <a:avLst/>
              <a:gdLst/>
              <a:ahLst/>
              <a:cxnLst/>
              <a:rect l="l" t="t" r="r" b="b"/>
              <a:pathLst>
                <a:path w="9612" h="2334" extrusionOk="0">
                  <a:moveTo>
                    <a:pt x="0" y="0"/>
                  </a:moveTo>
                  <a:lnTo>
                    <a:pt x="207" y="2334"/>
                  </a:lnTo>
                  <a:lnTo>
                    <a:pt x="9611" y="2334"/>
                  </a:lnTo>
                  <a:lnTo>
                    <a:pt x="9611" y="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E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613;p34"/>
            <p:cNvSpPr/>
            <p:nvPr/>
          </p:nvSpPr>
          <p:spPr>
            <a:xfrm>
              <a:off x="9281250" y="1423250"/>
              <a:ext cx="223400" cy="50075"/>
            </a:xfrm>
            <a:custGeom>
              <a:avLst/>
              <a:gdLst/>
              <a:ahLst/>
              <a:cxnLst/>
              <a:rect l="l" t="t" r="r" b="b"/>
              <a:pathLst>
                <a:path w="8936" h="2003" extrusionOk="0">
                  <a:moveTo>
                    <a:pt x="1" y="0"/>
                  </a:moveTo>
                  <a:lnTo>
                    <a:pt x="1" y="1358"/>
                  </a:lnTo>
                  <a:lnTo>
                    <a:pt x="8758" y="2002"/>
                  </a:lnTo>
                  <a:lnTo>
                    <a:pt x="8935" y="0"/>
                  </a:lnTo>
                  <a:close/>
                </a:path>
              </a:pathLst>
            </a:custGeom>
            <a:solidFill>
              <a:srgbClr val="F1E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614;p34"/>
            <p:cNvSpPr/>
            <p:nvPr/>
          </p:nvSpPr>
          <p:spPr>
            <a:xfrm>
              <a:off x="9259250" y="1391975"/>
              <a:ext cx="225175" cy="31300"/>
            </a:xfrm>
            <a:custGeom>
              <a:avLst/>
              <a:gdLst/>
              <a:ahLst/>
              <a:cxnLst/>
              <a:rect l="l" t="t" r="r" b="b"/>
              <a:pathLst>
                <a:path w="9007" h="1252" extrusionOk="0">
                  <a:moveTo>
                    <a:pt x="0" y="1"/>
                  </a:moveTo>
                  <a:lnTo>
                    <a:pt x="182" y="1251"/>
                  </a:lnTo>
                  <a:lnTo>
                    <a:pt x="9007" y="1251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rgbClr val="F1E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615;p34"/>
            <p:cNvSpPr/>
            <p:nvPr/>
          </p:nvSpPr>
          <p:spPr>
            <a:xfrm>
              <a:off x="9281250" y="1423250"/>
              <a:ext cx="215675" cy="7325"/>
            </a:xfrm>
            <a:custGeom>
              <a:avLst/>
              <a:gdLst/>
              <a:ahLst/>
              <a:cxnLst/>
              <a:rect l="l" t="t" r="r" b="b"/>
              <a:pathLst>
                <a:path w="8627" h="293" extrusionOk="0">
                  <a:moveTo>
                    <a:pt x="1" y="0"/>
                  </a:moveTo>
                  <a:lnTo>
                    <a:pt x="1" y="292"/>
                  </a:lnTo>
                  <a:lnTo>
                    <a:pt x="8626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616;p34"/>
            <p:cNvSpPr/>
            <p:nvPr/>
          </p:nvSpPr>
          <p:spPr>
            <a:xfrm>
              <a:off x="9281250" y="1457200"/>
              <a:ext cx="219675" cy="16125"/>
            </a:xfrm>
            <a:custGeom>
              <a:avLst/>
              <a:gdLst/>
              <a:ahLst/>
              <a:cxnLst/>
              <a:rect l="l" t="t" r="r" b="b"/>
              <a:pathLst>
                <a:path w="8787" h="645" extrusionOk="0">
                  <a:moveTo>
                    <a:pt x="1" y="0"/>
                  </a:moveTo>
                  <a:lnTo>
                    <a:pt x="8758" y="644"/>
                  </a:lnTo>
                  <a:lnTo>
                    <a:pt x="8786" y="3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617;p34"/>
            <p:cNvSpPr/>
            <p:nvPr/>
          </p:nvSpPr>
          <p:spPr>
            <a:xfrm>
              <a:off x="9401575" y="1439200"/>
              <a:ext cx="95350" cy="4850"/>
            </a:xfrm>
            <a:custGeom>
              <a:avLst/>
              <a:gdLst/>
              <a:ahLst/>
              <a:cxnLst/>
              <a:rect l="l" t="t" r="r" b="b"/>
              <a:pathLst>
                <a:path w="3814" h="194" extrusionOk="0">
                  <a:moveTo>
                    <a:pt x="1516" y="1"/>
                  </a:moveTo>
                  <a:lnTo>
                    <a:pt x="1" y="194"/>
                  </a:lnTo>
                  <a:lnTo>
                    <a:pt x="3813" y="194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618;p34"/>
            <p:cNvSpPr/>
            <p:nvPr/>
          </p:nvSpPr>
          <p:spPr>
            <a:xfrm>
              <a:off x="9270900" y="1490350"/>
              <a:ext cx="71500" cy="5050"/>
            </a:xfrm>
            <a:custGeom>
              <a:avLst/>
              <a:gdLst/>
              <a:ahLst/>
              <a:cxnLst/>
              <a:rect l="l" t="t" r="r" b="b"/>
              <a:pathLst>
                <a:path w="2860" h="202" extrusionOk="0">
                  <a:moveTo>
                    <a:pt x="0" y="0"/>
                  </a:moveTo>
                  <a:lnTo>
                    <a:pt x="18" y="201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619;p34"/>
            <p:cNvSpPr/>
            <p:nvPr/>
          </p:nvSpPr>
          <p:spPr>
            <a:xfrm>
              <a:off x="9337425" y="1403050"/>
              <a:ext cx="147150" cy="4575"/>
            </a:xfrm>
            <a:custGeom>
              <a:avLst/>
              <a:gdLst/>
              <a:ahLst/>
              <a:cxnLst/>
              <a:rect l="l" t="t" r="r" b="b"/>
              <a:pathLst>
                <a:path w="5886" h="183" extrusionOk="0">
                  <a:moveTo>
                    <a:pt x="5880" y="1"/>
                  </a:moveTo>
                  <a:lnTo>
                    <a:pt x="0" y="183"/>
                  </a:lnTo>
                  <a:cubicBezTo>
                    <a:pt x="0" y="183"/>
                    <a:pt x="5885" y="140"/>
                    <a:pt x="5880" y="1"/>
                  </a:cubicBez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620;p34"/>
            <p:cNvSpPr/>
            <p:nvPr/>
          </p:nvSpPr>
          <p:spPr>
            <a:xfrm>
              <a:off x="9255850" y="1481750"/>
              <a:ext cx="50825" cy="8625"/>
            </a:xfrm>
            <a:custGeom>
              <a:avLst/>
              <a:gdLst/>
              <a:ahLst/>
              <a:cxnLst/>
              <a:rect l="l" t="t" r="r" b="b"/>
              <a:pathLst>
                <a:path w="2033" h="345" extrusionOk="0">
                  <a:moveTo>
                    <a:pt x="1588" y="0"/>
                  </a:moveTo>
                  <a:lnTo>
                    <a:pt x="1" y="146"/>
                  </a:lnTo>
                  <a:lnTo>
                    <a:pt x="1" y="344"/>
                  </a:lnTo>
                  <a:lnTo>
                    <a:pt x="2033" y="172"/>
                  </a:lnTo>
                  <a:lnTo>
                    <a:pt x="1588" y="0"/>
                  </a:lnTo>
                  <a:close/>
                </a:path>
              </a:pathLst>
            </a:custGeom>
            <a:solidFill>
              <a:srgbClr val="F1E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621;p34"/>
            <p:cNvSpPr/>
            <p:nvPr/>
          </p:nvSpPr>
          <p:spPr>
            <a:xfrm>
              <a:off x="9446100" y="1405300"/>
              <a:ext cx="50825" cy="8650"/>
            </a:xfrm>
            <a:custGeom>
              <a:avLst/>
              <a:gdLst/>
              <a:ahLst/>
              <a:cxnLst/>
              <a:rect l="l" t="t" r="r" b="b"/>
              <a:pathLst>
                <a:path w="2033" h="346" extrusionOk="0">
                  <a:moveTo>
                    <a:pt x="1587" y="1"/>
                  </a:moveTo>
                  <a:lnTo>
                    <a:pt x="0" y="146"/>
                  </a:lnTo>
                  <a:lnTo>
                    <a:pt x="0" y="345"/>
                  </a:lnTo>
                  <a:lnTo>
                    <a:pt x="2032" y="173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rgbClr val="F1E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48" name="Picture 1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07634">
            <a:off x="5872867" y="3021784"/>
            <a:ext cx="395662" cy="390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ORKSHO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77861"/>
      </a:accent1>
      <a:accent2>
        <a:srgbClr val="FD8860"/>
      </a:accent2>
      <a:accent3>
        <a:srgbClr val="FFAD80"/>
      </a:accent3>
      <a:accent4>
        <a:srgbClr val="CC914A"/>
      </a:accent4>
      <a:accent5>
        <a:srgbClr val="E66043"/>
      </a:accent5>
      <a:accent6>
        <a:srgbClr val="6D392F"/>
      </a:accent6>
      <a:hlink>
        <a:srgbClr val="F5C8A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range Memphis">
  <a:themeElements>
    <a:clrScheme name="Simple Light">
      <a:dk1>
        <a:srgbClr val="173109"/>
      </a:dk1>
      <a:lt1>
        <a:srgbClr val="F0FFE9"/>
      </a:lt1>
      <a:dk2>
        <a:srgbClr val="305E18"/>
      </a:dk2>
      <a:lt2>
        <a:srgbClr val="DBFDCB"/>
      </a:lt2>
      <a:accent1>
        <a:srgbClr val="F0FFE9"/>
      </a:accent1>
      <a:accent2>
        <a:srgbClr val="173109"/>
      </a:accent2>
      <a:accent3>
        <a:srgbClr val="BBE487"/>
      </a:accent3>
      <a:accent4>
        <a:srgbClr val="FFE599"/>
      </a:accent4>
      <a:accent5>
        <a:srgbClr val="4E9755"/>
      </a:accent5>
      <a:accent6>
        <a:srgbClr val="CFA22C"/>
      </a:accent6>
      <a:hlink>
        <a:srgbClr val="17310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bstract Papercut Presentation by Slidesgo">
  <a:themeElements>
    <a:clrScheme name="Simple Light">
      <a:dk1>
        <a:srgbClr val="00A67E"/>
      </a:dk1>
      <a:lt1>
        <a:srgbClr val="4AB563"/>
      </a:lt1>
      <a:dk2>
        <a:srgbClr val="9CCA5E"/>
      </a:dk2>
      <a:lt2>
        <a:srgbClr val="C7CD53"/>
      </a:lt2>
      <a:accent1>
        <a:srgbClr val="FFFFFF"/>
      </a:accent1>
      <a:accent2>
        <a:srgbClr val="00A67E"/>
      </a:accent2>
      <a:accent3>
        <a:srgbClr val="4AB563"/>
      </a:accent3>
      <a:accent4>
        <a:srgbClr val="9CCA5E"/>
      </a:accent4>
      <a:accent5>
        <a:srgbClr val="C7CD53"/>
      </a:accent5>
      <a:accent6>
        <a:srgbClr val="00A67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541</Words>
  <Application>Microsoft Office PowerPoint</Application>
  <PresentationFormat>On-screen Show (16:9)</PresentationFormat>
  <Paragraphs>76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46" baseType="lpstr">
      <vt:lpstr>Times New Roman</vt:lpstr>
      <vt:lpstr>Arial</vt:lpstr>
      <vt:lpstr>Arvo</vt:lpstr>
      <vt:lpstr>Calibri Light</vt:lpstr>
      <vt:lpstr>Symbol</vt:lpstr>
      <vt:lpstr>Fira Sans Extra Condensed</vt:lpstr>
      <vt:lpstr>Roboto</vt:lpstr>
      <vt:lpstr>Roboto Light</vt:lpstr>
      <vt:lpstr>Raleway</vt:lpstr>
      <vt:lpstr>Calibri</vt:lpstr>
      <vt:lpstr>Amatic SC</vt:lpstr>
      <vt:lpstr>Fira Sans Extra Condensed Medium</vt:lpstr>
      <vt:lpstr>WORKSHOP</vt:lpstr>
      <vt:lpstr>Orange Memphis</vt:lpstr>
      <vt:lpstr>Abstract Papercut Presentation by Slidesgo</vt:lpstr>
      <vt:lpstr>Office Theme</vt:lpstr>
      <vt:lpstr>WEBSITE ĐỌC SÁCH ONLINE</vt:lpstr>
      <vt:lpstr>PowerPoint Presentation</vt:lpstr>
      <vt:lpstr>Đọc sách online</vt:lpstr>
      <vt:lpstr>02. STRUTS2 FRAMEWORK </vt:lpstr>
      <vt:lpstr>Giới thiệu về  Struts2 Framework</vt:lpstr>
      <vt:lpstr>Lợi ích của Struts2 Framework </vt:lpstr>
      <vt:lpstr>CÁC CHỨC NĂNG </vt:lpstr>
      <vt:lpstr>Các chức năng</vt:lpstr>
      <vt:lpstr>04. GIAO DIỆN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ĐỌC SÁCH ONLINE</dc:title>
  <dc:creator>PC</dc:creator>
  <cp:lastModifiedBy>PC</cp:lastModifiedBy>
  <cp:revision>46</cp:revision>
  <dcterms:modified xsi:type="dcterms:W3CDTF">2020-07-28T15:56:33Z</dcterms:modified>
</cp:coreProperties>
</file>